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x-wav"/>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708" r:id="rId2"/>
  </p:sldMasterIdLst>
  <p:notesMasterIdLst>
    <p:notesMasterId r:id="rId118"/>
  </p:notesMasterIdLst>
  <p:handoutMasterIdLst>
    <p:handoutMasterId r:id="rId119"/>
  </p:handoutMasterIdLst>
  <p:sldIdLst>
    <p:sldId id="1084" r:id="rId3"/>
    <p:sldId id="995" r:id="rId4"/>
    <p:sldId id="1085" r:id="rId5"/>
    <p:sldId id="1388" r:id="rId6"/>
    <p:sldId id="1195" r:id="rId7"/>
    <p:sldId id="1196" r:id="rId8"/>
    <p:sldId id="1233" r:id="rId9"/>
    <p:sldId id="1249" r:id="rId10"/>
    <p:sldId id="1250" r:id="rId11"/>
    <p:sldId id="1251" r:id="rId12"/>
    <p:sldId id="1197" r:id="rId13"/>
    <p:sldId id="1198" r:id="rId14"/>
    <p:sldId id="1252" r:id="rId15"/>
    <p:sldId id="1199" r:id="rId16"/>
    <p:sldId id="1200" r:id="rId17"/>
    <p:sldId id="1389" r:id="rId18"/>
    <p:sldId id="1253" r:id="rId19"/>
    <p:sldId id="1202" r:id="rId20"/>
    <p:sldId id="1203" r:id="rId21"/>
    <p:sldId id="1204" r:id="rId22"/>
    <p:sldId id="1205" r:id="rId23"/>
    <p:sldId id="1206" r:id="rId24"/>
    <p:sldId id="1207" r:id="rId25"/>
    <p:sldId id="1208" r:id="rId26"/>
    <p:sldId id="1243" r:id="rId27"/>
    <p:sldId id="1209" r:id="rId28"/>
    <p:sldId id="1210" r:id="rId29"/>
    <p:sldId id="1211" r:id="rId30"/>
    <p:sldId id="1212" r:id="rId31"/>
    <p:sldId id="1213" r:id="rId32"/>
    <p:sldId id="1214" r:id="rId33"/>
    <p:sldId id="1215" r:id="rId34"/>
    <p:sldId id="1216" r:id="rId35"/>
    <p:sldId id="1255" r:id="rId36"/>
    <p:sldId id="1256" r:id="rId37"/>
    <p:sldId id="1254" r:id="rId38"/>
    <p:sldId id="1217" r:id="rId39"/>
    <p:sldId id="1218" r:id="rId40"/>
    <p:sldId id="1219" r:id="rId41"/>
    <p:sldId id="1220" r:id="rId42"/>
    <p:sldId id="1257" r:id="rId43"/>
    <p:sldId id="1258" r:id="rId44"/>
    <p:sldId id="1221" r:id="rId45"/>
    <p:sldId id="1222" r:id="rId46"/>
    <p:sldId id="1224" r:id="rId47"/>
    <p:sldId id="1225" r:id="rId48"/>
    <p:sldId id="1226" r:id="rId49"/>
    <p:sldId id="1383" r:id="rId50"/>
    <p:sldId id="1384" r:id="rId51"/>
    <p:sldId id="1385" r:id="rId52"/>
    <p:sldId id="1386" r:id="rId53"/>
    <p:sldId id="1259" r:id="rId54"/>
    <p:sldId id="1260" r:id="rId55"/>
    <p:sldId id="1261" r:id="rId56"/>
    <p:sldId id="1262" r:id="rId57"/>
    <p:sldId id="1232" r:id="rId58"/>
    <p:sldId id="1390" r:id="rId59"/>
    <p:sldId id="1160" r:id="rId60"/>
    <p:sldId id="1367" r:id="rId61"/>
    <p:sldId id="1244" r:id="rId62"/>
    <p:sldId id="1245" r:id="rId63"/>
    <p:sldId id="1246" r:id="rId64"/>
    <p:sldId id="1247" r:id="rId65"/>
    <p:sldId id="1391" r:id="rId66"/>
    <p:sldId id="1248" r:id="rId67"/>
    <p:sldId id="1368" r:id="rId68"/>
    <p:sldId id="1297" r:id="rId69"/>
    <p:sldId id="1369" r:id="rId70"/>
    <p:sldId id="1266" r:id="rId71"/>
    <p:sldId id="1370" r:id="rId72"/>
    <p:sldId id="1371" r:id="rId73"/>
    <p:sldId id="1372" r:id="rId74"/>
    <p:sldId id="1373" r:id="rId75"/>
    <p:sldId id="1374" r:id="rId76"/>
    <p:sldId id="1375" r:id="rId77"/>
    <p:sldId id="1376" r:id="rId78"/>
    <p:sldId id="1377" r:id="rId79"/>
    <p:sldId id="1378" r:id="rId80"/>
    <p:sldId id="1379" r:id="rId81"/>
    <p:sldId id="1380" r:id="rId82"/>
    <p:sldId id="1381" r:id="rId83"/>
    <p:sldId id="1382" r:id="rId84"/>
    <p:sldId id="1265" r:id="rId85"/>
    <p:sldId id="1267" r:id="rId86"/>
    <p:sldId id="1268" r:id="rId87"/>
    <p:sldId id="1269" r:id="rId88"/>
    <p:sldId id="1270" r:id="rId89"/>
    <p:sldId id="1271" r:id="rId90"/>
    <p:sldId id="1272" r:id="rId91"/>
    <p:sldId id="1273" r:id="rId92"/>
    <p:sldId id="1274" r:id="rId93"/>
    <p:sldId id="1275" r:id="rId94"/>
    <p:sldId id="1276" r:id="rId95"/>
    <p:sldId id="1277" r:id="rId96"/>
    <p:sldId id="1278" r:id="rId97"/>
    <p:sldId id="1279" r:id="rId98"/>
    <p:sldId id="1280" r:id="rId99"/>
    <p:sldId id="1281" r:id="rId100"/>
    <p:sldId id="1282" r:id="rId101"/>
    <p:sldId id="1283" r:id="rId102"/>
    <p:sldId id="1284" r:id="rId103"/>
    <p:sldId id="1285" r:id="rId104"/>
    <p:sldId id="1286" r:id="rId105"/>
    <p:sldId id="1392" r:id="rId106"/>
    <p:sldId id="1287" r:id="rId107"/>
    <p:sldId id="1288" r:id="rId108"/>
    <p:sldId id="1289" r:id="rId109"/>
    <p:sldId id="1290" r:id="rId110"/>
    <p:sldId id="1393" r:id="rId111"/>
    <p:sldId id="1292" r:id="rId112"/>
    <p:sldId id="1293" r:id="rId113"/>
    <p:sldId id="1294" r:id="rId114"/>
    <p:sldId id="1296" r:id="rId115"/>
    <p:sldId id="1295" r:id="rId116"/>
    <p:sldId id="1366" r:id="rId117"/>
  </p:sldIdLst>
  <p:sldSz cx="12192000" cy="6858000"/>
  <p:notesSz cx="6797675" cy="9926638"/>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A336"/>
    <a:srgbClr val="3AA733"/>
    <a:srgbClr val="30B281"/>
    <a:srgbClr val="2FB6B1"/>
    <a:srgbClr val="31AC54"/>
    <a:srgbClr val="3DAB36"/>
    <a:srgbClr val="3898C2"/>
    <a:srgbClr val="4372C4"/>
    <a:srgbClr val="4D6E2C"/>
    <a:srgbClr val="304F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20" autoAdjust="0"/>
    <p:restoredTop sz="84185" autoAdjust="0"/>
  </p:normalViewPr>
  <p:slideViewPr>
    <p:cSldViewPr snapToGrid="0">
      <p:cViewPr varScale="1">
        <p:scale>
          <a:sx n="96" d="100"/>
          <a:sy n="96" d="100"/>
        </p:scale>
        <p:origin x="1422" y="7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notesMaster" Target="notesMasters/notesMaster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handoutMaster" Target="handoutMasters/handoutMaster1.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viewProps" Target="view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4756DB-0459-7341-9994-625F4AAE084A}" type="doc">
      <dgm:prSet loTypeId="urn:microsoft.com/office/officeart/2005/8/layout/matrix1" loCatId="" qsTypeId="urn:microsoft.com/office/officeart/2005/8/quickstyle/simple5" qsCatId="simple" csTypeId="urn:microsoft.com/office/officeart/2005/8/colors/colorful5" csCatId="colorful" phldr="1"/>
      <dgm:spPr/>
      <dgm:t>
        <a:bodyPr/>
        <a:lstStyle/>
        <a:p>
          <a:endParaRPr lang="zh-CN" altLang="en-US"/>
        </a:p>
      </dgm:t>
    </dgm:pt>
    <dgm:pt modelId="{DCCEC031-3475-A34C-BD3A-139E04A4B48C}">
      <dgm:prSet phldrT="[文本]" custT="1"/>
      <dgm:spPr/>
      <dgm:t>
        <a:bodyPr/>
        <a:lstStyle/>
        <a:p>
          <a:r>
            <a:rPr lang="zh-CN" altLang="en-US" sz="3600" dirty="0">
              <a:latin typeface="楷体" panose="02010609060101010101" pitchFamily="49" charset="-122"/>
              <a:ea typeface="楷体" panose="02010609060101010101" pitchFamily="49" charset="-122"/>
            </a:rPr>
            <a:t>需求验证</a:t>
          </a:r>
        </a:p>
      </dgm:t>
    </dgm:pt>
    <dgm:pt modelId="{32B60397-B912-934A-97C1-978AD75697D1}" type="parTrans" cxnId="{C97E8B48-7BF8-164B-98FA-DDC49DB1288F}">
      <dgm:prSet/>
      <dgm:spPr/>
      <dgm:t>
        <a:bodyPr/>
        <a:lstStyle/>
        <a:p>
          <a:endParaRPr lang="zh-CN" altLang="en-US" sz="3600">
            <a:latin typeface="楷体" panose="02010609060101010101" pitchFamily="49" charset="-122"/>
            <a:ea typeface="楷体" panose="02010609060101010101" pitchFamily="49" charset="-122"/>
          </a:endParaRPr>
        </a:p>
      </dgm:t>
    </dgm:pt>
    <dgm:pt modelId="{B74ACDE9-8B40-1B4B-B333-6644986A3B83}" type="sibTrans" cxnId="{C97E8B48-7BF8-164B-98FA-DDC49DB1288F}">
      <dgm:prSet/>
      <dgm:spPr/>
      <dgm:t>
        <a:bodyPr/>
        <a:lstStyle/>
        <a:p>
          <a:endParaRPr lang="zh-CN" altLang="en-US" sz="3600">
            <a:latin typeface="楷体" panose="02010609060101010101" pitchFamily="49" charset="-122"/>
            <a:ea typeface="楷体" panose="02010609060101010101" pitchFamily="49" charset="-122"/>
          </a:endParaRPr>
        </a:p>
      </dgm:t>
    </dgm:pt>
    <dgm:pt modelId="{E88AC2AB-FAB3-C64B-BA01-48DF2D41E552}">
      <dgm:prSet phldrT="[文本]" custT="1"/>
      <dgm:spPr/>
      <dgm:t>
        <a:bodyPr/>
        <a:lstStyle/>
        <a:p>
          <a:r>
            <a:rPr lang="zh-CN" altLang="en-US" sz="3600" dirty="0">
              <a:latin typeface="楷体" panose="02010609060101010101" pitchFamily="49" charset="-122"/>
              <a:ea typeface="楷体" panose="02010609060101010101" pitchFamily="49" charset="-122"/>
            </a:rPr>
            <a:t>一致性</a:t>
          </a:r>
        </a:p>
      </dgm:t>
    </dgm:pt>
    <dgm:pt modelId="{622B25AC-E645-0640-9DFC-C5310D6DC59B}" type="parTrans" cxnId="{28271DE4-2F70-A443-9E4C-E0B34D402585}">
      <dgm:prSet/>
      <dgm:spPr/>
      <dgm:t>
        <a:bodyPr/>
        <a:lstStyle/>
        <a:p>
          <a:endParaRPr lang="zh-CN" altLang="en-US" sz="3600">
            <a:latin typeface="楷体" panose="02010609060101010101" pitchFamily="49" charset="-122"/>
            <a:ea typeface="楷体" panose="02010609060101010101" pitchFamily="49" charset="-122"/>
          </a:endParaRPr>
        </a:p>
      </dgm:t>
    </dgm:pt>
    <dgm:pt modelId="{34A45A15-B7C8-DF44-8AEC-22BC707B8C32}" type="sibTrans" cxnId="{28271DE4-2F70-A443-9E4C-E0B34D402585}">
      <dgm:prSet/>
      <dgm:spPr/>
      <dgm:t>
        <a:bodyPr/>
        <a:lstStyle/>
        <a:p>
          <a:endParaRPr lang="zh-CN" altLang="en-US" sz="3600">
            <a:latin typeface="楷体" panose="02010609060101010101" pitchFamily="49" charset="-122"/>
            <a:ea typeface="楷体" panose="02010609060101010101" pitchFamily="49" charset="-122"/>
          </a:endParaRPr>
        </a:p>
      </dgm:t>
    </dgm:pt>
    <dgm:pt modelId="{6E14DF41-1317-E046-841E-D0DC725BAF5C}">
      <dgm:prSet phldrT="[文本]" custT="1"/>
      <dgm:spPr/>
      <dgm:t>
        <a:bodyPr/>
        <a:lstStyle/>
        <a:p>
          <a:r>
            <a:rPr lang="zh-CN" altLang="en-US" sz="3600" dirty="0">
              <a:latin typeface="楷体" panose="02010609060101010101" pitchFamily="49" charset="-122"/>
              <a:ea typeface="楷体" panose="02010609060101010101" pitchFamily="49" charset="-122"/>
            </a:rPr>
            <a:t>完整性</a:t>
          </a:r>
        </a:p>
      </dgm:t>
    </dgm:pt>
    <dgm:pt modelId="{8CFD52FB-276B-5F44-BFB6-17AE29874B91}" type="parTrans" cxnId="{2115ACA2-F9EE-354C-9572-5179DA8D4011}">
      <dgm:prSet/>
      <dgm:spPr/>
      <dgm:t>
        <a:bodyPr/>
        <a:lstStyle/>
        <a:p>
          <a:endParaRPr lang="zh-CN" altLang="en-US" sz="3600">
            <a:latin typeface="楷体" panose="02010609060101010101" pitchFamily="49" charset="-122"/>
            <a:ea typeface="楷体" panose="02010609060101010101" pitchFamily="49" charset="-122"/>
          </a:endParaRPr>
        </a:p>
      </dgm:t>
    </dgm:pt>
    <dgm:pt modelId="{53F00B2E-E407-2E4B-BEE5-DE42A894E5A7}" type="sibTrans" cxnId="{2115ACA2-F9EE-354C-9572-5179DA8D4011}">
      <dgm:prSet/>
      <dgm:spPr/>
      <dgm:t>
        <a:bodyPr/>
        <a:lstStyle/>
        <a:p>
          <a:endParaRPr lang="zh-CN" altLang="en-US" sz="3600">
            <a:latin typeface="楷体" panose="02010609060101010101" pitchFamily="49" charset="-122"/>
            <a:ea typeface="楷体" panose="02010609060101010101" pitchFamily="49" charset="-122"/>
          </a:endParaRPr>
        </a:p>
      </dgm:t>
    </dgm:pt>
    <dgm:pt modelId="{B7F26AC4-285E-9547-B37D-F44E947DE70F}">
      <dgm:prSet phldrT="[文本]" custT="1"/>
      <dgm:spPr/>
      <dgm:t>
        <a:bodyPr/>
        <a:lstStyle/>
        <a:p>
          <a:r>
            <a:rPr lang="zh-CN" altLang="en-US" sz="3600" dirty="0">
              <a:latin typeface="楷体" panose="02010609060101010101" pitchFamily="49" charset="-122"/>
              <a:ea typeface="楷体" panose="02010609060101010101" pitchFamily="49" charset="-122"/>
            </a:rPr>
            <a:t>现实性</a:t>
          </a:r>
        </a:p>
      </dgm:t>
    </dgm:pt>
    <dgm:pt modelId="{1E7F02D9-77CF-C440-9F46-36725B6EC07A}" type="parTrans" cxnId="{955A4211-2DDB-6241-86AD-DEF1A7CBCF20}">
      <dgm:prSet/>
      <dgm:spPr/>
      <dgm:t>
        <a:bodyPr/>
        <a:lstStyle/>
        <a:p>
          <a:endParaRPr lang="zh-CN" altLang="en-US" sz="3600">
            <a:latin typeface="楷体" panose="02010609060101010101" pitchFamily="49" charset="-122"/>
            <a:ea typeface="楷体" panose="02010609060101010101" pitchFamily="49" charset="-122"/>
          </a:endParaRPr>
        </a:p>
      </dgm:t>
    </dgm:pt>
    <dgm:pt modelId="{F1718B91-D94E-994F-BB1F-B079F8CE830D}" type="sibTrans" cxnId="{955A4211-2DDB-6241-86AD-DEF1A7CBCF20}">
      <dgm:prSet/>
      <dgm:spPr/>
      <dgm:t>
        <a:bodyPr/>
        <a:lstStyle/>
        <a:p>
          <a:endParaRPr lang="zh-CN" altLang="en-US" sz="3600">
            <a:latin typeface="楷体" panose="02010609060101010101" pitchFamily="49" charset="-122"/>
            <a:ea typeface="楷体" panose="02010609060101010101" pitchFamily="49" charset="-122"/>
          </a:endParaRPr>
        </a:p>
      </dgm:t>
    </dgm:pt>
    <dgm:pt modelId="{3A055F55-DAE1-4F4F-BDCD-B90AF0893E12}">
      <dgm:prSet phldrT="[文本]" custT="1"/>
      <dgm:spPr/>
      <dgm:t>
        <a:bodyPr/>
        <a:lstStyle/>
        <a:p>
          <a:r>
            <a:rPr lang="zh-CN" altLang="en-US" sz="3600" dirty="0">
              <a:latin typeface="楷体" panose="02010609060101010101" pitchFamily="49" charset="-122"/>
              <a:ea typeface="楷体" panose="02010609060101010101" pitchFamily="49" charset="-122"/>
            </a:rPr>
            <a:t>有效性</a:t>
          </a:r>
        </a:p>
      </dgm:t>
    </dgm:pt>
    <dgm:pt modelId="{FE561DCF-87F5-1043-A603-157996C27108}" type="parTrans" cxnId="{67F94583-12C9-514B-8E14-40B5194E375F}">
      <dgm:prSet/>
      <dgm:spPr/>
      <dgm:t>
        <a:bodyPr/>
        <a:lstStyle/>
        <a:p>
          <a:endParaRPr lang="zh-CN" altLang="en-US" sz="3600">
            <a:latin typeface="楷体" panose="02010609060101010101" pitchFamily="49" charset="-122"/>
            <a:ea typeface="楷体" panose="02010609060101010101" pitchFamily="49" charset="-122"/>
          </a:endParaRPr>
        </a:p>
      </dgm:t>
    </dgm:pt>
    <dgm:pt modelId="{D4755F91-1E09-BC42-88B3-945024E509F5}" type="sibTrans" cxnId="{67F94583-12C9-514B-8E14-40B5194E375F}">
      <dgm:prSet/>
      <dgm:spPr/>
      <dgm:t>
        <a:bodyPr/>
        <a:lstStyle/>
        <a:p>
          <a:endParaRPr lang="zh-CN" altLang="en-US" sz="3600">
            <a:latin typeface="楷体" panose="02010609060101010101" pitchFamily="49" charset="-122"/>
            <a:ea typeface="楷体" panose="02010609060101010101" pitchFamily="49" charset="-122"/>
          </a:endParaRPr>
        </a:p>
      </dgm:t>
    </dgm:pt>
    <dgm:pt modelId="{54C70314-BA93-4745-9B47-4238FD439EDA}" type="pres">
      <dgm:prSet presAssocID="{344756DB-0459-7341-9994-625F4AAE084A}" presName="diagram" presStyleCnt="0">
        <dgm:presLayoutVars>
          <dgm:chMax val="1"/>
          <dgm:dir/>
          <dgm:animLvl val="ctr"/>
          <dgm:resizeHandles val="exact"/>
        </dgm:presLayoutVars>
      </dgm:prSet>
      <dgm:spPr/>
      <dgm:t>
        <a:bodyPr/>
        <a:lstStyle/>
        <a:p>
          <a:endParaRPr lang="zh-CN" altLang="en-US"/>
        </a:p>
      </dgm:t>
    </dgm:pt>
    <dgm:pt modelId="{0C2B4329-7017-8641-A55F-864E0266282A}" type="pres">
      <dgm:prSet presAssocID="{344756DB-0459-7341-9994-625F4AAE084A}" presName="matrix" presStyleCnt="0"/>
      <dgm:spPr/>
    </dgm:pt>
    <dgm:pt modelId="{8400635A-72C6-FF46-ABD0-972CDE3A57A2}" type="pres">
      <dgm:prSet presAssocID="{344756DB-0459-7341-9994-625F4AAE084A}" presName="tile1" presStyleLbl="node1" presStyleIdx="0" presStyleCnt="4"/>
      <dgm:spPr/>
      <dgm:t>
        <a:bodyPr/>
        <a:lstStyle/>
        <a:p>
          <a:endParaRPr lang="zh-CN" altLang="en-US"/>
        </a:p>
      </dgm:t>
    </dgm:pt>
    <dgm:pt modelId="{C131EC13-6EED-0E48-88DB-3EE164158248}" type="pres">
      <dgm:prSet presAssocID="{344756DB-0459-7341-9994-625F4AAE084A}" presName="tile1text" presStyleLbl="node1" presStyleIdx="0" presStyleCnt="4">
        <dgm:presLayoutVars>
          <dgm:chMax val="0"/>
          <dgm:chPref val="0"/>
          <dgm:bulletEnabled val="1"/>
        </dgm:presLayoutVars>
      </dgm:prSet>
      <dgm:spPr/>
      <dgm:t>
        <a:bodyPr/>
        <a:lstStyle/>
        <a:p>
          <a:endParaRPr lang="zh-CN" altLang="en-US"/>
        </a:p>
      </dgm:t>
    </dgm:pt>
    <dgm:pt modelId="{FA26D3D7-716F-AA41-A212-A0C612EA4030}" type="pres">
      <dgm:prSet presAssocID="{344756DB-0459-7341-9994-625F4AAE084A}" presName="tile2" presStyleLbl="node1" presStyleIdx="1" presStyleCnt="4"/>
      <dgm:spPr/>
      <dgm:t>
        <a:bodyPr/>
        <a:lstStyle/>
        <a:p>
          <a:endParaRPr lang="zh-CN" altLang="en-US"/>
        </a:p>
      </dgm:t>
    </dgm:pt>
    <dgm:pt modelId="{90E31955-EC4E-0B40-B4DC-41F2287A2813}" type="pres">
      <dgm:prSet presAssocID="{344756DB-0459-7341-9994-625F4AAE084A}" presName="tile2text" presStyleLbl="node1" presStyleIdx="1" presStyleCnt="4">
        <dgm:presLayoutVars>
          <dgm:chMax val="0"/>
          <dgm:chPref val="0"/>
          <dgm:bulletEnabled val="1"/>
        </dgm:presLayoutVars>
      </dgm:prSet>
      <dgm:spPr/>
      <dgm:t>
        <a:bodyPr/>
        <a:lstStyle/>
        <a:p>
          <a:endParaRPr lang="zh-CN" altLang="en-US"/>
        </a:p>
      </dgm:t>
    </dgm:pt>
    <dgm:pt modelId="{69BABD97-5F58-5445-816C-9E605CB44AB0}" type="pres">
      <dgm:prSet presAssocID="{344756DB-0459-7341-9994-625F4AAE084A}" presName="tile3" presStyleLbl="node1" presStyleIdx="2" presStyleCnt="4"/>
      <dgm:spPr/>
      <dgm:t>
        <a:bodyPr/>
        <a:lstStyle/>
        <a:p>
          <a:endParaRPr lang="zh-CN" altLang="en-US"/>
        </a:p>
      </dgm:t>
    </dgm:pt>
    <dgm:pt modelId="{46B6DE92-2CF5-0647-98B8-E15CB1B5487C}" type="pres">
      <dgm:prSet presAssocID="{344756DB-0459-7341-9994-625F4AAE084A}" presName="tile3text" presStyleLbl="node1" presStyleIdx="2" presStyleCnt="4">
        <dgm:presLayoutVars>
          <dgm:chMax val="0"/>
          <dgm:chPref val="0"/>
          <dgm:bulletEnabled val="1"/>
        </dgm:presLayoutVars>
      </dgm:prSet>
      <dgm:spPr/>
      <dgm:t>
        <a:bodyPr/>
        <a:lstStyle/>
        <a:p>
          <a:endParaRPr lang="zh-CN" altLang="en-US"/>
        </a:p>
      </dgm:t>
    </dgm:pt>
    <dgm:pt modelId="{BDFBC49D-5305-744A-927F-A1DAA09B0E91}" type="pres">
      <dgm:prSet presAssocID="{344756DB-0459-7341-9994-625F4AAE084A}" presName="tile4" presStyleLbl="node1" presStyleIdx="3" presStyleCnt="4"/>
      <dgm:spPr/>
      <dgm:t>
        <a:bodyPr/>
        <a:lstStyle/>
        <a:p>
          <a:endParaRPr lang="zh-CN" altLang="en-US"/>
        </a:p>
      </dgm:t>
    </dgm:pt>
    <dgm:pt modelId="{1A0BB42D-246C-5A44-8E1F-78A72711F760}" type="pres">
      <dgm:prSet presAssocID="{344756DB-0459-7341-9994-625F4AAE084A}" presName="tile4text" presStyleLbl="node1" presStyleIdx="3" presStyleCnt="4">
        <dgm:presLayoutVars>
          <dgm:chMax val="0"/>
          <dgm:chPref val="0"/>
          <dgm:bulletEnabled val="1"/>
        </dgm:presLayoutVars>
      </dgm:prSet>
      <dgm:spPr/>
      <dgm:t>
        <a:bodyPr/>
        <a:lstStyle/>
        <a:p>
          <a:endParaRPr lang="zh-CN" altLang="en-US"/>
        </a:p>
      </dgm:t>
    </dgm:pt>
    <dgm:pt modelId="{70B12D11-7BB6-F04F-A58F-F7D4BF07848F}" type="pres">
      <dgm:prSet presAssocID="{344756DB-0459-7341-9994-625F4AAE084A}" presName="centerTile" presStyleLbl="fgShp" presStyleIdx="0" presStyleCnt="1" custScaleX="120580">
        <dgm:presLayoutVars>
          <dgm:chMax val="0"/>
          <dgm:chPref val="0"/>
        </dgm:presLayoutVars>
      </dgm:prSet>
      <dgm:spPr/>
      <dgm:t>
        <a:bodyPr/>
        <a:lstStyle/>
        <a:p>
          <a:endParaRPr lang="zh-CN" altLang="en-US"/>
        </a:p>
      </dgm:t>
    </dgm:pt>
  </dgm:ptLst>
  <dgm:cxnLst>
    <dgm:cxn modelId="{783406A4-ACA1-E842-AECD-D2DF3E4C7D78}" type="presOf" srcId="{B7F26AC4-285E-9547-B37D-F44E947DE70F}" destId="{69BABD97-5F58-5445-816C-9E605CB44AB0}" srcOrd="0" destOrd="0" presId="urn:microsoft.com/office/officeart/2005/8/layout/matrix1"/>
    <dgm:cxn modelId="{28271DE4-2F70-A443-9E4C-E0B34D402585}" srcId="{DCCEC031-3475-A34C-BD3A-139E04A4B48C}" destId="{E88AC2AB-FAB3-C64B-BA01-48DF2D41E552}" srcOrd="0" destOrd="0" parTransId="{622B25AC-E645-0640-9DFC-C5310D6DC59B}" sibTransId="{34A45A15-B7C8-DF44-8AEC-22BC707B8C32}"/>
    <dgm:cxn modelId="{0431B6D0-9C81-3844-870C-7F45915F09FB}" type="presOf" srcId="{344756DB-0459-7341-9994-625F4AAE084A}" destId="{54C70314-BA93-4745-9B47-4238FD439EDA}" srcOrd="0" destOrd="0" presId="urn:microsoft.com/office/officeart/2005/8/layout/matrix1"/>
    <dgm:cxn modelId="{46C15DF1-868F-A54A-A6E4-8531EDF71659}" type="presOf" srcId="{E88AC2AB-FAB3-C64B-BA01-48DF2D41E552}" destId="{C131EC13-6EED-0E48-88DB-3EE164158248}" srcOrd="1" destOrd="0" presId="urn:microsoft.com/office/officeart/2005/8/layout/matrix1"/>
    <dgm:cxn modelId="{1EC7E681-5DC8-6F41-B213-E7BFDE344103}" type="presOf" srcId="{DCCEC031-3475-A34C-BD3A-139E04A4B48C}" destId="{70B12D11-7BB6-F04F-A58F-F7D4BF07848F}" srcOrd="0" destOrd="0" presId="urn:microsoft.com/office/officeart/2005/8/layout/matrix1"/>
    <dgm:cxn modelId="{F46E0547-9D37-B345-99A2-75C1FB044034}" type="presOf" srcId="{3A055F55-DAE1-4F4F-BDCD-B90AF0893E12}" destId="{BDFBC49D-5305-744A-927F-A1DAA09B0E91}" srcOrd="0" destOrd="0" presId="urn:microsoft.com/office/officeart/2005/8/layout/matrix1"/>
    <dgm:cxn modelId="{F4AB1825-8F56-AB49-9319-5DF9D3389157}" type="presOf" srcId="{3A055F55-DAE1-4F4F-BDCD-B90AF0893E12}" destId="{1A0BB42D-246C-5A44-8E1F-78A72711F760}" srcOrd="1" destOrd="0" presId="urn:microsoft.com/office/officeart/2005/8/layout/matrix1"/>
    <dgm:cxn modelId="{B2FF6AF5-526A-7E41-9DE2-090BD533786E}" type="presOf" srcId="{E88AC2AB-FAB3-C64B-BA01-48DF2D41E552}" destId="{8400635A-72C6-FF46-ABD0-972CDE3A57A2}" srcOrd="0" destOrd="0" presId="urn:microsoft.com/office/officeart/2005/8/layout/matrix1"/>
    <dgm:cxn modelId="{C97E8B48-7BF8-164B-98FA-DDC49DB1288F}" srcId="{344756DB-0459-7341-9994-625F4AAE084A}" destId="{DCCEC031-3475-A34C-BD3A-139E04A4B48C}" srcOrd="0" destOrd="0" parTransId="{32B60397-B912-934A-97C1-978AD75697D1}" sibTransId="{B74ACDE9-8B40-1B4B-B333-6644986A3B83}"/>
    <dgm:cxn modelId="{2115ACA2-F9EE-354C-9572-5179DA8D4011}" srcId="{DCCEC031-3475-A34C-BD3A-139E04A4B48C}" destId="{6E14DF41-1317-E046-841E-D0DC725BAF5C}" srcOrd="1" destOrd="0" parTransId="{8CFD52FB-276B-5F44-BFB6-17AE29874B91}" sibTransId="{53F00B2E-E407-2E4B-BEE5-DE42A894E5A7}"/>
    <dgm:cxn modelId="{519366F7-30BA-AD47-9D3E-CC6C147FBB45}" type="presOf" srcId="{6E14DF41-1317-E046-841E-D0DC725BAF5C}" destId="{90E31955-EC4E-0B40-B4DC-41F2287A2813}" srcOrd="1" destOrd="0" presId="urn:microsoft.com/office/officeart/2005/8/layout/matrix1"/>
    <dgm:cxn modelId="{AA990CC7-0D3D-984A-9E86-BB02E39B8EF4}" type="presOf" srcId="{B7F26AC4-285E-9547-B37D-F44E947DE70F}" destId="{46B6DE92-2CF5-0647-98B8-E15CB1B5487C}" srcOrd="1" destOrd="0" presId="urn:microsoft.com/office/officeart/2005/8/layout/matrix1"/>
    <dgm:cxn modelId="{67F94583-12C9-514B-8E14-40B5194E375F}" srcId="{DCCEC031-3475-A34C-BD3A-139E04A4B48C}" destId="{3A055F55-DAE1-4F4F-BDCD-B90AF0893E12}" srcOrd="3" destOrd="0" parTransId="{FE561DCF-87F5-1043-A603-157996C27108}" sibTransId="{D4755F91-1E09-BC42-88B3-945024E509F5}"/>
    <dgm:cxn modelId="{A3D36692-EFB9-D64C-9589-DFB91E25F763}" type="presOf" srcId="{6E14DF41-1317-E046-841E-D0DC725BAF5C}" destId="{FA26D3D7-716F-AA41-A212-A0C612EA4030}" srcOrd="0" destOrd="0" presId="urn:microsoft.com/office/officeart/2005/8/layout/matrix1"/>
    <dgm:cxn modelId="{955A4211-2DDB-6241-86AD-DEF1A7CBCF20}" srcId="{DCCEC031-3475-A34C-BD3A-139E04A4B48C}" destId="{B7F26AC4-285E-9547-B37D-F44E947DE70F}" srcOrd="2" destOrd="0" parTransId="{1E7F02D9-77CF-C440-9F46-36725B6EC07A}" sibTransId="{F1718B91-D94E-994F-BB1F-B079F8CE830D}"/>
    <dgm:cxn modelId="{6C8B2EDE-A5FD-E34A-984D-D3C505B44C4A}" type="presParOf" srcId="{54C70314-BA93-4745-9B47-4238FD439EDA}" destId="{0C2B4329-7017-8641-A55F-864E0266282A}" srcOrd="0" destOrd="0" presId="urn:microsoft.com/office/officeart/2005/8/layout/matrix1"/>
    <dgm:cxn modelId="{C03FA008-1E8F-3746-9EB0-3FE320B7C201}" type="presParOf" srcId="{0C2B4329-7017-8641-A55F-864E0266282A}" destId="{8400635A-72C6-FF46-ABD0-972CDE3A57A2}" srcOrd="0" destOrd="0" presId="urn:microsoft.com/office/officeart/2005/8/layout/matrix1"/>
    <dgm:cxn modelId="{45141AAF-7620-D143-B99C-8154004E34D7}" type="presParOf" srcId="{0C2B4329-7017-8641-A55F-864E0266282A}" destId="{C131EC13-6EED-0E48-88DB-3EE164158248}" srcOrd="1" destOrd="0" presId="urn:microsoft.com/office/officeart/2005/8/layout/matrix1"/>
    <dgm:cxn modelId="{54D0A4DF-E53C-A94A-8A77-1EF16F819D42}" type="presParOf" srcId="{0C2B4329-7017-8641-A55F-864E0266282A}" destId="{FA26D3D7-716F-AA41-A212-A0C612EA4030}" srcOrd="2" destOrd="0" presId="urn:microsoft.com/office/officeart/2005/8/layout/matrix1"/>
    <dgm:cxn modelId="{C0B6EB97-E944-6A42-AB3F-BEDCF14AAC82}" type="presParOf" srcId="{0C2B4329-7017-8641-A55F-864E0266282A}" destId="{90E31955-EC4E-0B40-B4DC-41F2287A2813}" srcOrd="3" destOrd="0" presId="urn:microsoft.com/office/officeart/2005/8/layout/matrix1"/>
    <dgm:cxn modelId="{146429FE-94E7-D64E-A541-67C59FF98EF9}" type="presParOf" srcId="{0C2B4329-7017-8641-A55F-864E0266282A}" destId="{69BABD97-5F58-5445-816C-9E605CB44AB0}" srcOrd="4" destOrd="0" presId="urn:microsoft.com/office/officeart/2005/8/layout/matrix1"/>
    <dgm:cxn modelId="{2DD631C8-F479-0947-A64B-4CDF7A719555}" type="presParOf" srcId="{0C2B4329-7017-8641-A55F-864E0266282A}" destId="{46B6DE92-2CF5-0647-98B8-E15CB1B5487C}" srcOrd="5" destOrd="0" presId="urn:microsoft.com/office/officeart/2005/8/layout/matrix1"/>
    <dgm:cxn modelId="{03397B09-ACDD-9A49-8E8C-45155F986CEC}" type="presParOf" srcId="{0C2B4329-7017-8641-A55F-864E0266282A}" destId="{BDFBC49D-5305-744A-927F-A1DAA09B0E91}" srcOrd="6" destOrd="0" presId="urn:microsoft.com/office/officeart/2005/8/layout/matrix1"/>
    <dgm:cxn modelId="{07E7E214-581F-0C4A-BBDC-9C8F4DE5267D}" type="presParOf" srcId="{0C2B4329-7017-8641-A55F-864E0266282A}" destId="{1A0BB42D-246C-5A44-8E1F-78A72711F760}" srcOrd="7" destOrd="0" presId="urn:microsoft.com/office/officeart/2005/8/layout/matrix1"/>
    <dgm:cxn modelId="{608488A7-6485-3A48-8934-565FE89225B6}" type="presParOf" srcId="{54C70314-BA93-4745-9B47-4238FD439EDA}" destId="{70B12D11-7BB6-F04F-A58F-F7D4BF07848F}"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A1D54BD-4F37-40DC-99F2-B68AD916B6BA}" type="doc">
      <dgm:prSet loTypeId="urn:microsoft.com/office/officeart/2005/8/layout/venn3" loCatId="relationship" qsTypeId="urn:microsoft.com/office/officeart/2005/8/quickstyle/simple5" qsCatId="simple" csTypeId="urn:microsoft.com/office/officeart/2005/8/colors/colorful5" csCatId="colorful" phldr="1"/>
      <dgm:spPr/>
      <dgm:t>
        <a:bodyPr/>
        <a:lstStyle/>
        <a:p>
          <a:endParaRPr lang="zh-CN" altLang="en-US"/>
        </a:p>
      </dgm:t>
    </dgm:pt>
    <dgm:pt modelId="{FAF94F5B-FECD-490E-A187-AB6AB7A18E65}">
      <dgm:prSet phldrT="[文本]"/>
      <dgm:spPr/>
      <dgm:t>
        <a:bodyPr/>
        <a:lstStyle/>
        <a:p>
          <a:r>
            <a:rPr lang="zh-CN" altLang="en-US" b="0" i="0" dirty="0">
              <a:latin typeface="楷体" panose="02010609060101010101" pitchFamily="49" charset="-122"/>
              <a:ea typeface="楷体" panose="02010609060101010101" pitchFamily="49" charset="-122"/>
            </a:rPr>
            <a:t>思想</a:t>
          </a:r>
        </a:p>
      </dgm:t>
    </dgm:pt>
    <dgm:pt modelId="{C3CF1A0A-F742-43FF-99AE-BF48C27B428E}" type="parTrans" cxnId="{6700DC5A-2E04-4DA3-9EA4-9455216076D3}">
      <dgm:prSet/>
      <dgm:spPr/>
      <dgm:t>
        <a:bodyPr/>
        <a:lstStyle/>
        <a:p>
          <a:endParaRPr lang="zh-CN" altLang="en-US" b="0" i="0">
            <a:latin typeface="楷体" panose="02010609060101010101" pitchFamily="49" charset="-122"/>
            <a:ea typeface="楷体" panose="02010609060101010101" pitchFamily="49" charset="-122"/>
          </a:endParaRPr>
        </a:p>
      </dgm:t>
    </dgm:pt>
    <dgm:pt modelId="{82BCEE62-DF3A-4730-852D-08675CC31550}" type="sibTrans" cxnId="{6700DC5A-2E04-4DA3-9EA4-9455216076D3}">
      <dgm:prSet/>
      <dgm:spPr/>
      <dgm:t>
        <a:bodyPr/>
        <a:lstStyle/>
        <a:p>
          <a:endParaRPr lang="zh-CN" altLang="en-US" b="0" i="0">
            <a:latin typeface="楷体" panose="02010609060101010101" pitchFamily="49" charset="-122"/>
            <a:ea typeface="楷体" panose="02010609060101010101" pitchFamily="49" charset="-122"/>
          </a:endParaRPr>
        </a:p>
      </dgm:t>
    </dgm:pt>
    <dgm:pt modelId="{854574E4-FB4F-46D3-A5D8-253C6AA72C4F}">
      <dgm:prSet phldrT="[文本]"/>
      <dgm:spPr/>
      <dgm:t>
        <a:bodyPr/>
        <a:lstStyle/>
        <a:p>
          <a:r>
            <a:rPr lang="zh-CN" altLang="en-US" b="0" i="0" dirty="0">
              <a:latin typeface="楷体" panose="02010609060101010101" pitchFamily="49" charset="-122"/>
              <a:ea typeface="楷体" panose="02010609060101010101" pitchFamily="49" charset="-122"/>
            </a:rPr>
            <a:t>方法</a:t>
          </a:r>
        </a:p>
      </dgm:t>
    </dgm:pt>
    <dgm:pt modelId="{99BE97B9-311E-494D-A4CB-9E9A79C99394}" type="parTrans" cxnId="{AC46C920-87F6-43BF-94EA-AC17C96C0E03}">
      <dgm:prSet/>
      <dgm:spPr/>
      <dgm:t>
        <a:bodyPr/>
        <a:lstStyle/>
        <a:p>
          <a:endParaRPr lang="zh-CN" altLang="en-US" b="0" i="0">
            <a:latin typeface="楷体" panose="02010609060101010101" pitchFamily="49" charset="-122"/>
            <a:ea typeface="楷体" panose="02010609060101010101" pitchFamily="49" charset="-122"/>
          </a:endParaRPr>
        </a:p>
      </dgm:t>
    </dgm:pt>
    <dgm:pt modelId="{5C89DE1F-4BA4-4801-9CAE-7764DB11044B}" type="sibTrans" cxnId="{AC46C920-87F6-43BF-94EA-AC17C96C0E03}">
      <dgm:prSet/>
      <dgm:spPr/>
      <dgm:t>
        <a:bodyPr/>
        <a:lstStyle/>
        <a:p>
          <a:endParaRPr lang="zh-CN" altLang="en-US" b="0" i="0">
            <a:latin typeface="楷体" panose="02010609060101010101" pitchFamily="49" charset="-122"/>
            <a:ea typeface="楷体" panose="02010609060101010101" pitchFamily="49" charset="-122"/>
          </a:endParaRPr>
        </a:p>
      </dgm:t>
    </dgm:pt>
    <dgm:pt modelId="{24388600-E11C-4E2F-B3CB-DED0E3290DDB}">
      <dgm:prSet phldrT="[文本]"/>
      <dgm:spPr/>
      <dgm:t>
        <a:bodyPr/>
        <a:lstStyle/>
        <a:p>
          <a:r>
            <a:rPr lang="zh-CN" altLang="en-US" b="0" i="0" dirty="0">
              <a:latin typeface="楷体" panose="02010609060101010101" pitchFamily="49" charset="-122"/>
              <a:ea typeface="楷体" panose="02010609060101010101" pitchFamily="49" charset="-122"/>
            </a:rPr>
            <a:t>语言</a:t>
          </a:r>
        </a:p>
      </dgm:t>
    </dgm:pt>
    <dgm:pt modelId="{FF5AF229-E87E-4D22-B3D3-18CF7C4AAFF5}" type="parTrans" cxnId="{D618F8E8-A0CC-4E5B-8087-4A1A004399AD}">
      <dgm:prSet/>
      <dgm:spPr/>
      <dgm:t>
        <a:bodyPr/>
        <a:lstStyle/>
        <a:p>
          <a:endParaRPr lang="zh-CN" altLang="en-US" b="0" i="0">
            <a:latin typeface="楷体" panose="02010609060101010101" pitchFamily="49" charset="-122"/>
            <a:ea typeface="楷体" panose="02010609060101010101" pitchFamily="49" charset="-122"/>
          </a:endParaRPr>
        </a:p>
      </dgm:t>
    </dgm:pt>
    <dgm:pt modelId="{6DBC2225-0033-47A4-8F4D-AA43083113B9}" type="sibTrans" cxnId="{D618F8E8-A0CC-4E5B-8087-4A1A004399AD}">
      <dgm:prSet/>
      <dgm:spPr/>
      <dgm:t>
        <a:bodyPr/>
        <a:lstStyle/>
        <a:p>
          <a:endParaRPr lang="zh-CN" altLang="en-US" b="0" i="0">
            <a:latin typeface="楷体" panose="02010609060101010101" pitchFamily="49" charset="-122"/>
            <a:ea typeface="楷体" panose="02010609060101010101" pitchFamily="49" charset="-122"/>
          </a:endParaRPr>
        </a:p>
      </dgm:t>
    </dgm:pt>
    <dgm:pt modelId="{B65B79F2-A269-4CA7-B6E2-DA645D6EBA67}">
      <dgm:prSet phldrT="[文本]"/>
      <dgm:spPr/>
      <dgm:t>
        <a:bodyPr/>
        <a:lstStyle/>
        <a:p>
          <a:r>
            <a:rPr lang="zh-CN" altLang="en-US" b="0" i="0" dirty="0">
              <a:latin typeface="楷体" panose="02010609060101010101" pitchFamily="49" charset="-122"/>
              <a:ea typeface="楷体" panose="02010609060101010101" pitchFamily="49" charset="-122"/>
            </a:rPr>
            <a:t>人员</a:t>
          </a:r>
        </a:p>
      </dgm:t>
    </dgm:pt>
    <dgm:pt modelId="{8B9C7184-8699-4E63-B5EA-2629C60AA684}" type="parTrans" cxnId="{B7A06745-8554-49AE-BE41-CA02A09C915C}">
      <dgm:prSet/>
      <dgm:spPr/>
      <dgm:t>
        <a:bodyPr/>
        <a:lstStyle/>
        <a:p>
          <a:endParaRPr lang="zh-CN" altLang="en-US" b="0" i="0">
            <a:latin typeface="楷体" panose="02010609060101010101" pitchFamily="49" charset="-122"/>
            <a:ea typeface="楷体" panose="02010609060101010101" pitchFamily="49" charset="-122"/>
          </a:endParaRPr>
        </a:p>
      </dgm:t>
    </dgm:pt>
    <dgm:pt modelId="{EAD3AC3D-11D9-4C0A-8F36-3281A83EEF72}" type="sibTrans" cxnId="{B7A06745-8554-49AE-BE41-CA02A09C915C}">
      <dgm:prSet/>
      <dgm:spPr/>
      <dgm:t>
        <a:bodyPr/>
        <a:lstStyle/>
        <a:p>
          <a:endParaRPr lang="zh-CN" altLang="en-US" b="0" i="0">
            <a:latin typeface="楷体" panose="02010609060101010101" pitchFamily="49" charset="-122"/>
            <a:ea typeface="楷体" panose="02010609060101010101" pitchFamily="49" charset="-122"/>
          </a:endParaRPr>
        </a:p>
      </dgm:t>
    </dgm:pt>
    <dgm:pt modelId="{87B116E0-2440-425C-9090-D40A8C7575D7}">
      <dgm:prSet phldrT="[文本]"/>
      <dgm:spPr/>
      <dgm:t>
        <a:bodyPr/>
        <a:lstStyle/>
        <a:p>
          <a:r>
            <a:rPr lang="zh-CN" altLang="en-US" b="0" i="0">
              <a:latin typeface="楷体" panose="02010609060101010101" pitchFamily="49" charset="-122"/>
              <a:ea typeface="楷体" panose="02010609060101010101" pitchFamily="49" charset="-122"/>
            </a:rPr>
            <a:t>内容</a:t>
          </a:r>
          <a:endParaRPr lang="zh-CN" altLang="en-US" b="0" i="0" dirty="0">
            <a:latin typeface="楷体" panose="02010609060101010101" pitchFamily="49" charset="-122"/>
            <a:ea typeface="楷体" panose="02010609060101010101" pitchFamily="49" charset="-122"/>
          </a:endParaRPr>
        </a:p>
      </dgm:t>
    </dgm:pt>
    <dgm:pt modelId="{6B7B1E04-EA59-4D72-B477-82C014B61029}" type="parTrans" cxnId="{2A0EAFC7-1F2B-42E1-99BF-D7A4158FC37E}">
      <dgm:prSet/>
      <dgm:spPr/>
      <dgm:t>
        <a:bodyPr/>
        <a:lstStyle/>
        <a:p>
          <a:endParaRPr lang="zh-CN" altLang="en-US" b="0" i="0">
            <a:latin typeface="楷体" panose="02010609060101010101" pitchFamily="49" charset="-122"/>
            <a:ea typeface="楷体" panose="02010609060101010101" pitchFamily="49" charset="-122"/>
          </a:endParaRPr>
        </a:p>
      </dgm:t>
    </dgm:pt>
    <dgm:pt modelId="{766B7AD9-B64E-4D06-A18F-2AEC7DBE2BD4}" type="sibTrans" cxnId="{2A0EAFC7-1F2B-42E1-99BF-D7A4158FC37E}">
      <dgm:prSet/>
      <dgm:spPr/>
      <dgm:t>
        <a:bodyPr/>
        <a:lstStyle/>
        <a:p>
          <a:endParaRPr lang="zh-CN" altLang="en-US" b="0" i="0">
            <a:latin typeface="楷体" panose="02010609060101010101" pitchFamily="49" charset="-122"/>
            <a:ea typeface="楷体" panose="02010609060101010101" pitchFamily="49" charset="-122"/>
          </a:endParaRPr>
        </a:p>
      </dgm:t>
    </dgm:pt>
    <dgm:pt modelId="{D939C48D-79B6-42C7-82E8-FE7CF402674F}" type="pres">
      <dgm:prSet presAssocID="{3A1D54BD-4F37-40DC-99F2-B68AD916B6BA}" presName="Name0" presStyleCnt="0">
        <dgm:presLayoutVars>
          <dgm:dir/>
          <dgm:resizeHandles val="exact"/>
        </dgm:presLayoutVars>
      </dgm:prSet>
      <dgm:spPr/>
      <dgm:t>
        <a:bodyPr/>
        <a:lstStyle/>
        <a:p>
          <a:endParaRPr lang="zh-CN" altLang="en-US"/>
        </a:p>
      </dgm:t>
    </dgm:pt>
    <dgm:pt modelId="{C76B3CA3-6068-488D-98A8-4CE9D77D775C}" type="pres">
      <dgm:prSet presAssocID="{FAF94F5B-FECD-490E-A187-AB6AB7A18E65}" presName="Name5" presStyleLbl="vennNode1" presStyleIdx="0" presStyleCnt="5">
        <dgm:presLayoutVars>
          <dgm:bulletEnabled val="1"/>
        </dgm:presLayoutVars>
      </dgm:prSet>
      <dgm:spPr/>
      <dgm:t>
        <a:bodyPr/>
        <a:lstStyle/>
        <a:p>
          <a:endParaRPr lang="zh-CN" altLang="en-US"/>
        </a:p>
      </dgm:t>
    </dgm:pt>
    <dgm:pt modelId="{49FE26F1-C5B2-4399-90D4-6A457D9B898F}" type="pres">
      <dgm:prSet presAssocID="{82BCEE62-DF3A-4730-852D-08675CC31550}" presName="space" presStyleCnt="0"/>
      <dgm:spPr/>
    </dgm:pt>
    <dgm:pt modelId="{C43E7E22-F67F-420F-A58A-9DA2B28C052B}" type="pres">
      <dgm:prSet presAssocID="{854574E4-FB4F-46D3-A5D8-253C6AA72C4F}" presName="Name5" presStyleLbl="vennNode1" presStyleIdx="1" presStyleCnt="5">
        <dgm:presLayoutVars>
          <dgm:bulletEnabled val="1"/>
        </dgm:presLayoutVars>
      </dgm:prSet>
      <dgm:spPr/>
      <dgm:t>
        <a:bodyPr/>
        <a:lstStyle/>
        <a:p>
          <a:endParaRPr lang="zh-CN" altLang="en-US"/>
        </a:p>
      </dgm:t>
    </dgm:pt>
    <dgm:pt modelId="{45EDCB88-F558-40BC-AAD1-9147EFEC7A86}" type="pres">
      <dgm:prSet presAssocID="{5C89DE1F-4BA4-4801-9CAE-7764DB11044B}" presName="space" presStyleCnt="0"/>
      <dgm:spPr/>
    </dgm:pt>
    <dgm:pt modelId="{82D328AC-3D09-43E3-AD28-5E62EC85D769}" type="pres">
      <dgm:prSet presAssocID="{24388600-E11C-4E2F-B3CB-DED0E3290DDB}" presName="Name5" presStyleLbl="vennNode1" presStyleIdx="2" presStyleCnt="5">
        <dgm:presLayoutVars>
          <dgm:bulletEnabled val="1"/>
        </dgm:presLayoutVars>
      </dgm:prSet>
      <dgm:spPr/>
      <dgm:t>
        <a:bodyPr/>
        <a:lstStyle/>
        <a:p>
          <a:endParaRPr lang="zh-CN" altLang="en-US"/>
        </a:p>
      </dgm:t>
    </dgm:pt>
    <dgm:pt modelId="{C97B2B7D-4487-48F2-BD6C-AB50D283D94C}" type="pres">
      <dgm:prSet presAssocID="{6DBC2225-0033-47A4-8F4D-AA43083113B9}" presName="space" presStyleCnt="0"/>
      <dgm:spPr/>
    </dgm:pt>
    <dgm:pt modelId="{6258CB27-53AD-4997-A663-8605C8ED6FC9}" type="pres">
      <dgm:prSet presAssocID="{B65B79F2-A269-4CA7-B6E2-DA645D6EBA67}" presName="Name5" presStyleLbl="vennNode1" presStyleIdx="3" presStyleCnt="5">
        <dgm:presLayoutVars>
          <dgm:bulletEnabled val="1"/>
        </dgm:presLayoutVars>
      </dgm:prSet>
      <dgm:spPr/>
      <dgm:t>
        <a:bodyPr/>
        <a:lstStyle/>
        <a:p>
          <a:endParaRPr lang="zh-CN" altLang="en-US"/>
        </a:p>
      </dgm:t>
    </dgm:pt>
    <dgm:pt modelId="{DFE90792-515B-4699-AC5F-5563B98419CB}" type="pres">
      <dgm:prSet presAssocID="{EAD3AC3D-11D9-4C0A-8F36-3281A83EEF72}" presName="space" presStyleCnt="0"/>
      <dgm:spPr/>
    </dgm:pt>
    <dgm:pt modelId="{503B6CC7-108C-4315-8DE1-BA220918AAFE}" type="pres">
      <dgm:prSet presAssocID="{87B116E0-2440-425C-9090-D40A8C7575D7}" presName="Name5" presStyleLbl="vennNode1" presStyleIdx="4" presStyleCnt="5">
        <dgm:presLayoutVars>
          <dgm:bulletEnabled val="1"/>
        </dgm:presLayoutVars>
      </dgm:prSet>
      <dgm:spPr/>
      <dgm:t>
        <a:bodyPr/>
        <a:lstStyle/>
        <a:p>
          <a:endParaRPr lang="zh-CN" altLang="en-US"/>
        </a:p>
      </dgm:t>
    </dgm:pt>
  </dgm:ptLst>
  <dgm:cxnLst>
    <dgm:cxn modelId="{6700DC5A-2E04-4DA3-9EA4-9455216076D3}" srcId="{3A1D54BD-4F37-40DC-99F2-B68AD916B6BA}" destId="{FAF94F5B-FECD-490E-A187-AB6AB7A18E65}" srcOrd="0" destOrd="0" parTransId="{C3CF1A0A-F742-43FF-99AE-BF48C27B428E}" sibTransId="{82BCEE62-DF3A-4730-852D-08675CC31550}"/>
    <dgm:cxn modelId="{3AFC62E7-0D85-411C-ABD8-0C9F765BD64B}" type="presOf" srcId="{B65B79F2-A269-4CA7-B6E2-DA645D6EBA67}" destId="{6258CB27-53AD-4997-A663-8605C8ED6FC9}" srcOrd="0" destOrd="0" presId="urn:microsoft.com/office/officeart/2005/8/layout/venn3"/>
    <dgm:cxn modelId="{C882F324-2AB6-4DDA-AACD-CBBAA6014482}" type="presOf" srcId="{854574E4-FB4F-46D3-A5D8-253C6AA72C4F}" destId="{C43E7E22-F67F-420F-A58A-9DA2B28C052B}" srcOrd="0" destOrd="0" presId="urn:microsoft.com/office/officeart/2005/8/layout/venn3"/>
    <dgm:cxn modelId="{F1F29061-2310-4C1A-8717-4B737792EFD2}" type="presOf" srcId="{FAF94F5B-FECD-490E-A187-AB6AB7A18E65}" destId="{C76B3CA3-6068-488D-98A8-4CE9D77D775C}" srcOrd="0" destOrd="0" presId="urn:microsoft.com/office/officeart/2005/8/layout/venn3"/>
    <dgm:cxn modelId="{AC46C920-87F6-43BF-94EA-AC17C96C0E03}" srcId="{3A1D54BD-4F37-40DC-99F2-B68AD916B6BA}" destId="{854574E4-FB4F-46D3-A5D8-253C6AA72C4F}" srcOrd="1" destOrd="0" parTransId="{99BE97B9-311E-494D-A4CB-9E9A79C99394}" sibTransId="{5C89DE1F-4BA4-4801-9CAE-7764DB11044B}"/>
    <dgm:cxn modelId="{8A78E665-0A92-466A-8C5D-A2A377C50794}" type="presOf" srcId="{3A1D54BD-4F37-40DC-99F2-B68AD916B6BA}" destId="{D939C48D-79B6-42C7-82E8-FE7CF402674F}" srcOrd="0" destOrd="0" presId="urn:microsoft.com/office/officeart/2005/8/layout/venn3"/>
    <dgm:cxn modelId="{D618F8E8-A0CC-4E5B-8087-4A1A004399AD}" srcId="{3A1D54BD-4F37-40DC-99F2-B68AD916B6BA}" destId="{24388600-E11C-4E2F-B3CB-DED0E3290DDB}" srcOrd="2" destOrd="0" parTransId="{FF5AF229-E87E-4D22-B3D3-18CF7C4AAFF5}" sibTransId="{6DBC2225-0033-47A4-8F4D-AA43083113B9}"/>
    <dgm:cxn modelId="{025B8EF3-3C9D-483B-89E6-EC4F275AD892}" type="presOf" srcId="{24388600-E11C-4E2F-B3CB-DED0E3290DDB}" destId="{82D328AC-3D09-43E3-AD28-5E62EC85D769}" srcOrd="0" destOrd="0" presId="urn:microsoft.com/office/officeart/2005/8/layout/venn3"/>
    <dgm:cxn modelId="{2A0EAFC7-1F2B-42E1-99BF-D7A4158FC37E}" srcId="{3A1D54BD-4F37-40DC-99F2-B68AD916B6BA}" destId="{87B116E0-2440-425C-9090-D40A8C7575D7}" srcOrd="4" destOrd="0" parTransId="{6B7B1E04-EA59-4D72-B477-82C014B61029}" sibTransId="{766B7AD9-B64E-4D06-A18F-2AEC7DBE2BD4}"/>
    <dgm:cxn modelId="{B7A06745-8554-49AE-BE41-CA02A09C915C}" srcId="{3A1D54BD-4F37-40DC-99F2-B68AD916B6BA}" destId="{B65B79F2-A269-4CA7-B6E2-DA645D6EBA67}" srcOrd="3" destOrd="0" parTransId="{8B9C7184-8699-4E63-B5EA-2629C60AA684}" sibTransId="{EAD3AC3D-11D9-4C0A-8F36-3281A83EEF72}"/>
    <dgm:cxn modelId="{6B57E0DC-0BC8-4EF4-A52B-BF72B12402FD}" type="presOf" srcId="{87B116E0-2440-425C-9090-D40A8C7575D7}" destId="{503B6CC7-108C-4315-8DE1-BA220918AAFE}" srcOrd="0" destOrd="0" presId="urn:microsoft.com/office/officeart/2005/8/layout/venn3"/>
    <dgm:cxn modelId="{E3F0713C-F1F5-46A8-A4EC-5E8266E45829}" type="presParOf" srcId="{D939C48D-79B6-42C7-82E8-FE7CF402674F}" destId="{C76B3CA3-6068-488D-98A8-4CE9D77D775C}" srcOrd="0" destOrd="0" presId="urn:microsoft.com/office/officeart/2005/8/layout/venn3"/>
    <dgm:cxn modelId="{46D27642-D3EA-4C67-90CD-6788CE1B64F1}" type="presParOf" srcId="{D939C48D-79B6-42C7-82E8-FE7CF402674F}" destId="{49FE26F1-C5B2-4399-90D4-6A457D9B898F}" srcOrd="1" destOrd="0" presId="urn:microsoft.com/office/officeart/2005/8/layout/venn3"/>
    <dgm:cxn modelId="{796EB9C1-2AAE-48F3-8CC3-A6175308A489}" type="presParOf" srcId="{D939C48D-79B6-42C7-82E8-FE7CF402674F}" destId="{C43E7E22-F67F-420F-A58A-9DA2B28C052B}" srcOrd="2" destOrd="0" presId="urn:microsoft.com/office/officeart/2005/8/layout/venn3"/>
    <dgm:cxn modelId="{851A0CAC-CC60-43E9-BB11-2D7EDE5A9F02}" type="presParOf" srcId="{D939C48D-79B6-42C7-82E8-FE7CF402674F}" destId="{45EDCB88-F558-40BC-AAD1-9147EFEC7A86}" srcOrd="3" destOrd="0" presId="urn:microsoft.com/office/officeart/2005/8/layout/venn3"/>
    <dgm:cxn modelId="{EEBDD45A-A5FE-474B-9E7A-EC96C0FFD83A}" type="presParOf" srcId="{D939C48D-79B6-42C7-82E8-FE7CF402674F}" destId="{82D328AC-3D09-43E3-AD28-5E62EC85D769}" srcOrd="4" destOrd="0" presId="urn:microsoft.com/office/officeart/2005/8/layout/venn3"/>
    <dgm:cxn modelId="{EC54856D-AD62-4F6D-9BEF-1AB2A558B77D}" type="presParOf" srcId="{D939C48D-79B6-42C7-82E8-FE7CF402674F}" destId="{C97B2B7D-4487-48F2-BD6C-AB50D283D94C}" srcOrd="5" destOrd="0" presId="urn:microsoft.com/office/officeart/2005/8/layout/venn3"/>
    <dgm:cxn modelId="{98DA7A3F-B9DF-4C68-A67B-F7446C7446A0}" type="presParOf" srcId="{D939C48D-79B6-42C7-82E8-FE7CF402674F}" destId="{6258CB27-53AD-4997-A663-8605C8ED6FC9}" srcOrd="6" destOrd="0" presId="urn:microsoft.com/office/officeart/2005/8/layout/venn3"/>
    <dgm:cxn modelId="{165B4F5D-85C5-47F9-AEFE-FA3AF005EB08}" type="presParOf" srcId="{D939C48D-79B6-42C7-82E8-FE7CF402674F}" destId="{DFE90792-515B-4699-AC5F-5563B98419CB}" srcOrd="7" destOrd="0" presId="urn:microsoft.com/office/officeart/2005/8/layout/venn3"/>
    <dgm:cxn modelId="{CC880EC3-FE83-4E4C-A30E-5AFA5C57E7A6}" type="presParOf" srcId="{D939C48D-79B6-42C7-82E8-FE7CF402674F}" destId="{503B6CC7-108C-4315-8DE1-BA220918AAFE}" srcOrd="8"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A1D54BD-4F37-40DC-99F2-B68AD916B6BA}" type="doc">
      <dgm:prSet loTypeId="urn:microsoft.com/office/officeart/2005/8/layout/venn3" loCatId="relationship" qsTypeId="urn:microsoft.com/office/officeart/2005/8/quickstyle/simple5" qsCatId="simple" csTypeId="urn:microsoft.com/office/officeart/2005/8/colors/colorful5" csCatId="colorful" phldr="1"/>
      <dgm:spPr/>
      <dgm:t>
        <a:bodyPr/>
        <a:lstStyle/>
        <a:p>
          <a:endParaRPr lang="zh-CN" altLang="en-US"/>
        </a:p>
      </dgm:t>
    </dgm:pt>
    <dgm:pt modelId="{FAF94F5B-FECD-490E-A187-AB6AB7A18E65}">
      <dgm:prSet phldrT="[文本]"/>
      <dgm:spPr/>
      <dgm:t>
        <a:bodyPr/>
        <a:lstStyle/>
        <a:p>
          <a:r>
            <a:rPr lang="zh-CN" altLang="en-US" b="0" i="0" dirty="0">
              <a:latin typeface="楷体" panose="02010609060101010101" pitchFamily="49" charset="-122"/>
              <a:ea typeface="楷体" panose="02010609060101010101" pitchFamily="49" charset="-122"/>
            </a:rPr>
            <a:t>思想</a:t>
          </a:r>
        </a:p>
      </dgm:t>
    </dgm:pt>
    <dgm:pt modelId="{C3CF1A0A-F742-43FF-99AE-BF48C27B428E}" type="parTrans" cxnId="{6700DC5A-2E04-4DA3-9EA4-9455216076D3}">
      <dgm:prSet/>
      <dgm:spPr/>
      <dgm:t>
        <a:bodyPr/>
        <a:lstStyle/>
        <a:p>
          <a:endParaRPr lang="zh-CN" altLang="en-US" b="0" i="0">
            <a:latin typeface="楷体" panose="02010609060101010101" pitchFamily="49" charset="-122"/>
            <a:ea typeface="楷体" panose="02010609060101010101" pitchFamily="49" charset="-122"/>
          </a:endParaRPr>
        </a:p>
      </dgm:t>
    </dgm:pt>
    <dgm:pt modelId="{82BCEE62-DF3A-4730-852D-08675CC31550}" type="sibTrans" cxnId="{6700DC5A-2E04-4DA3-9EA4-9455216076D3}">
      <dgm:prSet/>
      <dgm:spPr/>
      <dgm:t>
        <a:bodyPr/>
        <a:lstStyle/>
        <a:p>
          <a:endParaRPr lang="zh-CN" altLang="en-US" b="0" i="0">
            <a:latin typeface="楷体" panose="02010609060101010101" pitchFamily="49" charset="-122"/>
            <a:ea typeface="楷体" panose="02010609060101010101" pitchFamily="49" charset="-122"/>
          </a:endParaRPr>
        </a:p>
      </dgm:t>
    </dgm:pt>
    <dgm:pt modelId="{854574E4-FB4F-46D3-A5D8-253C6AA72C4F}">
      <dgm:prSet phldrT="[文本]"/>
      <dgm:spPr/>
      <dgm:t>
        <a:bodyPr/>
        <a:lstStyle/>
        <a:p>
          <a:r>
            <a:rPr lang="zh-CN" altLang="en-US" b="0" i="0" dirty="0">
              <a:latin typeface="楷体" panose="02010609060101010101" pitchFamily="49" charset="-122"/>
              <a:ea typeface="楷体" panose="02010609060101010101" pitchFamily="49" charset="-122"/>
            </a:rPr>
            <a:t>方法</a:t>
          </a:r>
        </a:p>
      </dgm:t>
    </dgm:pt>
    <dgm:pt modelId="{99BE97B9-311E-494D-A4CB-9E9A79C99394}" type="parTrans" cxnId="{AC46C920-87F6-43BF-94EA-AC17C96C0E03}">
      <dgm:prSet/>
      <dgm:spPr/>
      <dgm:t>
        <a:bodyPr/>
        <a:lstStyle/>
        <a:p>
          <a:endParaRPr lang="zh-CN" altLang="en-US" b="0" i="0">
            <a:latin typeface="楷体" panose="02010609060101010101" pitchFamily="49" charset="-122"/>
            <a:ea typeface="楷体" panose="02010609060101010101" pitchFamily="49" charset="-122"/>
          </a:endParaRPr>
        </a:p>
      </dgm:t>
    </dgm:pt>
    <dgm:pt modelId="{5C89DE1F-4BA4-4801-9CAE-7764DB11044B}" type="sibTrans" cxnId="{AC46C920-87F6-43BF-94EA-AC17C96C0E03}">
      <dgm:prSet/>
      <dgm:spPr/>
      <dgm:t>
        <a:bodyPr/>
        <a:lstStyle/>
        <a:p>
          <a:endParaRPr lang="zh-CN" altLang="en-US" b="0" i="0">
            <a:latin typeface="楷体" panose="02010609060101010101" pitchFamily="49" charset="-122"/>
            <a:ea typeface="楷体" panose="02010609060101010101" pitchFamily="49" charset="-122"/>
          </a:endParaRPr>
        </a:p>
      </dgm:t>
    </dgm:pt>
    <dgm:pt modelId="{24388600-E11C-4E2F-B3CB-DED0E3290DDB}">
      <dgm:prSet phldrT="[文本]"/>
      <dgm:spPr/>
      <dgm:t>
        <a:bodyPr/>
        <a:lstStyle/>
        <a:p>
          <a:r>
            <a:rPr lang="zh-CN" altLang="en-US" b="0" i="0" dirty="0">
              <a:latin typeface="楷体" panose="02010609060101010101" pitchFamily="49" charset="-122"/>
              <a:ea typeface="楷体" panose="02010609060101010101" pitchFamily="49" charset="-122"/>
            </a:rPr>
            <a:t>语言</a:t>
          </a:r>
        </a:p>
      </dgm:t>
    </dgm:pt>
    <dgm:pt modelId="{FF5AF229-E87E-4D22-B3D3-18CF7C4AAFF5}" type="parTrans" cxnId="{D618F8E8-A0CC-4E5B-8087-4A1A004399AD}">
      <dgm:prSet/>
      <dgm:spPr/>
      <dgm:t>
        <a:bodyPr/>
        <a:lstStyle/>
        <a:p>
          <a:endParaRPr lang="zh-CN" altLang="en-US" b="0" i="0">
            <a:latin typeface="楷体" panose="02010609060101010101" pitchFamily="49" charset="-122"/>
            <a:ea typeface="楷体" panose="02010609060101010101" pitchFamily="49" charset="-122"/>
          </a:endParaRPr>
        </a:p>
      </dgm:t>
    </dgm:pt>
    <dgm:pt modelId="{6DBC2225-0033-47A4-8F4D-AA43083113B9}" type="sibTrans" cxnId="{D618F8E8-A0CC-4E5B-8087-4A1A004399AD}">
      <dgm:prSet/>
      <dgm:spPr/>
      <dgm:t>
        <a:bodyPr/>
        <a:lstStyle/>
        <a:p>
          <a:endParaRPr lang="zh-CN" altLang="en-US" b="0" i="0">
            <a:latin typeface="楷体" panose="02010609060101010101" pitchFamily="49" charset="-122"/>
            <a:ea typeface="楷体" panose="02010609060101010101" pitchFamily="49" charset="-122"/>
          </a:endParaRPr>
        </a:p>
      </dgm:t>
    </dgm:pt>
    <dgm:pt modelId="{B65B79F2-A269-4CA7-B6E2-DA645D6EBA67}">
      <dgm:prSet phldrT="[文本]"/>
      <dgm:spPr/>
      <dgm:t>
        <a:bodyPr/>
        <a:lstStyle/>
        <a:p>
          <a:r>
            <a:rPr lang="zh-CN" altLang="en-US" b="0" i="0" dirty="0">
              <a:latin typeface="楷体" panose="02010609060101010101" pitchFamily="49" charset="-122"/>
              <a:ea typeface="楷体" panose="02010609060101010101" pitchFamily="49" charset="-122"/>
            </a:rPr>
            <a:t>人员</a:t>
          </a:r>
        </a:p>
      </dgm:t>
    </dgm:pt>
    <dgm:pt modelId="{8B9C7184-8699-4E63-B5EA-2629C60AA684}" type="parTrans" cxnId="{B7A06745-8554-49AE-BE41-CA02A09C915C}">
      <dgm:prSet/>
      <dgm:spPr/>
      <dgm:t>
        <a:bodyPr/>
        <a:lstStyle/>
        <a:p>
          <a:endParaRPr lang="zh-CN" altLang="en-US" b="0" i="0">
            <a:latin typeface="楷体" panose="02010609060101010101" pitchFamily="49" charset="-122"/>
            <a:ea typeface="楷体" panose="02010609060101010101" pitchFamily="49" charset="-122"/>
          </a:endParaRPr>
        </a:p>
      </dgm:t>
    </dgm:pt>
    <dgm:pt modelId="{EAD3AC3D-11D9-4C0A-8F36-3281A83EEF72}" type="sibTrans" cxnId="{B7A06745-8554-49AE-BE41-CA02A09C915C}">
      <dgm:prSet/>
      <dgm:spPr/>
      <dgm:t>
        <a:bodyPr/>
        <a:lstStyle/>
        <a:p>
          <a:endParaRPr lang="zh-CN" altLang="en-US" b="0" i="0">
            <a:latin typeface="楷体" panose="02010609060101010101" pitchFamily="49" charset="-122"/>
            <a:ea typeface="楷体" panose="02010609060101010101" pitchFamily="49" charset="-122"/>
          </a:endParaRPr>
        </a:p>
      </dgm:t>
    </dgm:pt>
    <dgm:pt modelId="{87B116E0-2440-425C-9090-D40A8C7575D7}">
      <dgm:prSet phldrT="[文本]"/>
      <dgm:spPr/>
      <dgm:t>
        <a:bodyPr/>
        <a:lstStyle/>
        <a:p>
          <a:r>
            <a:rPr lang="zh-CN" altLang="en-US" b="0" i="0">
              <a:latin typeface="楷体" panose="02010609060101010101" pitchFamily="49" charset="-122"/>
              <a:ea typeface="楷体" panose="02010609060101010101" pitchFamily="49" charset="-122"/>
            </a:rPr>
            <a:t>内容</a:t>
          </a:r>
          <a:endParaRPr lang="zh-CN" altLang="en-US" b="0" i="0" dirty="0">
            <a:latin typeface="楷体" panose="02010609060101010101" pitchFamily="49" charset="-122"/>
            <a:ea typeface="楷体" panose="02010609060101010101" pitchFamily="49" charset="-122"/>
          </a:endParaRPr>
        </a:p>
      </dgm:t>
    </dgm:pt>
    <dgm:pt modelId="{6B7B1E04-EA59-4D72-B477-82C014B61029}" type="parTrans" cxnId="{2A0EAFC7-1F2B-42E1-99BF-D7A4158FC37E}">
      <dgm:prSet/>
      <dgm:spPr/>
      <dgm:t>
        <a:bodyPr/>
        <a:lstStyle/>
        <a:p>
          <a:endParaRPr lang="zh-CN" altLang="en-US" b="0" i="0">
            <a:latin typeface="楷体" panose="02010609060101010101" pitchFamily="49" charset="-122"/>
            <a:ea typeface="楷体" panose="02010609060101010101" pitchFamily="49" charset="-122"/>
          </a:endParaRPr>
        </a:p>
      </dgm:t>
    </dgm:pt>
    <dgm:pt modelId="{766B7AD9-B64E-4D06-A18F-2AEC7DBE2BD4}" type="sibTrans" cxnId="{2A0EAFC7-1F2B-42E1-99BF-D7A4158FC37E}">
      <dgm:prSet/>
      <dgm:spPr/>
      <dgm:t>
        <a:bodyPr/>
        <a:lstStyle/>
        <a:p>
          <a:endParaRPr lang="zh-CN" altLang="en-US" b="0" i="0">
            <a:latin typeface="楷体" panose="02010609060101010101" pitchFamily="49" charset="-122"/>
            <a:ea typeface="楷体" panose="02010609060101010101" pitchFamily="49" charset="-122"/>
          </a:endParaRPr>
        </a:p>
      </dgm:t>
    </dgm:pt>
    <dgm:pt modelId="{D939C48D-79B6-42C7-82E8-FE7CF402674F}" type="pres">
      <dgm:prSet presAssocID="{3A1D54BD-4F37-40DC-99F2-B68AD916B6BA}" presName="Name0" presStyleCnt="0">
        <dgm:presLayoutVars>
          <dgm:dir/>
          <dgm:resizeHandles val="exact"/>
        </dgm:presLayoutVars>
      </dgm:prSet>
      <dgm:spPr/>
      <dgm:t>
        <a:bodyPr/>
        <a:lstStyle/>
        <a:p>
          <a:endParaRPr lang="zh-CN" altLang="en-US"/>
        </a:p>
      </dgm:t>
    </dgm:pt>
    <dgm:pt modelId="{C76B3CA3-6068-488D-98A8-4CE9D77D775C}" type="pres">
      <dgm:prSet presAssocID="{FAF94F5B-FECD-490E-A187-AB6AB7A18E65}" presName="Name5" presStyleLbl="vennNode1" presStyleIdx="0" presStyleCnt="5">
        <dgm:presLayoutVars>
          <dgm:bulletEnabled val="1"/>
        </dgm:presLayoutVars>
      </dgm:prSet>
      <dgm:spPr/>
      <dgm:t>
        <a:bodyPr/>
        <a:lstStyle/>
        <a:p>
          <a:endParaRPr lang="zh-CN" altLang="en-US"/>
        </a:p>
      </dgm:t>
    </dgm:pt>
    <dgm:pt modelId="{49FE26F1-C5B2-4399-90D4-6A457D9B898F}" type="pres">
      <dgm:prSet presAssocID="{82BCEE62-DF3A-4730-852D-08675CC31550}" presName="space" presStyleCnt="0"/>
      <dgm:spPr/>
    </dgm:pt>
    <dgm:pt modelId="{C43E7E22-F67F-420F-A58A-9DA2B28C052B}" type="pres">
      <dgm:prSet presAssocID="{854574E4-FB4F-46D3-A5D8-253C6AA72C4F}" presName="Name5" presStyleLbl="vennNode1" presStyleIdx="1" presStyleCnt="5">
        <dgm:presLayoutVars>
          <dgm:bulletEnabled val="1"/>
        </dgm:presLayoutVars>
      </dgm:prSet>
      <dgm:spPr/>
      <dgm:t>
        <a:bodyPr/>
        <a:lstStyle/>
        <a:p>
          <a:endParaRPr lang="zh-CN" altLang="en-US"/>
        </a:p>
      </dgm:t>
    </dgm:pt>
    <dgm:pt modelId="{45EDCB88-F558-40BC-AAD1-9147EFEC7A86}" type="pres">
      <dgm:prSet presAssocID="{5C89DE1F-4BA4-4801-9CAE-7764DB11044B}" presName="space" presStyleCnt="0"/>
      <dgm:spPr/>
    </dgm:pt>
    <dgm:pt modelId="{82D328AC-3D09-43E3-AD28-5E62EC85D769}" type="pres">
      <dgm:prSet presAssocID="{24388600-E11C-4E2F-B3CB-DED0E3290DDB}" presName="Name5" presStyleLbl="vennNode1" presStyleIdx="2" presStyleCnt="5">
        <dgm:presLayoutVars>
          <dgm:bulletEnabled val="1"/>
        </dgm:presLayoutVars>
      </dgm:prSet>
      <dgm:spPr/>
      <dgm:t>
        <a:bodyPr/>
        <a:lstStyle/>
        <a:p>
          <a:endParaRPr lang="zh-CN" altLang="en-US"/>
        </a:p>
      </dgm:t>
    </dgm:pt>
    <dgm:pt modelId="{C97B2B7D-4487-48F2-BD6C-AB50D283D94C}" type="pres">
      <dgm:prSet presAssocID="{6DBC2225-0033-47A4-8F4D-AA43083113B9}" presName="space" presStyleCnt="0"/>
      <dgm:spPr/>
    </dgm:pt>
    <dgm:pt modelId="{6258CB27-53AD-4997-A663-8605C8ED6FC9}" type="pres">
      <dgm:prSet presAssocID="{B65B79F2-A269-4CA7-B6E2-DA645D6EBA67}" presName="Name5" presStyleLbl="vennNode1" presStyleIdx="3" presStyleCnt="5">
        <dgm:presLayoutVars>
          <dgm:bulletEnabled val="1"/>
        </dgm:presLayoutVars>
      </dgm:prSet>
      <dgm:spPr/>
      <dgm:t>
        <a:bodyPr/>
        <a:lstStyle/>
        <a:p>
          <a:endParaRPr lang="zh-CN" altLang="en-US"/>
        </a:p>
      </dgm:t>
    </dgm:pt>
    <dgm:pt modelId="{DFE90792-515B-4699-AC5F-5563B98419CB}" type="pres">
      <dgm:prSet presAssocID="{EAD3AC3D-11D9-4C0A-8F36-3281A83EEF72}" presName="space" presStyleCnt="0"/>
      <dgm:spPr/>
    </dgm:pt>
    <dgm:pt modelId="{503B6CC7-108C-4315-8DE1-BA220918AAFE}" type="pres">
      <dgm:prSet presAssocID="{87B116E0-2440-425C-9090-D40A8C7575D7}" presName="Name5" presStyleLbl="vennNode1" presStyleIdx="4" presStyleCnt="5">
        <dgm:presLayoutVars>
          <dgm:bulletEnabled val="1"/>
        </dgm:presLayoutVars>
      </dgm:prSet>
      <dgm:spPr/>
      <dgm:t>
        <a:bodyPr/>
        <a:lstStyle/>
        <a:p>
          <a:endParaRPr lang="zh-CN" altLang="en-US"/>
        </a:p>
      </dgm:t>
    </dgm:pt>
  </dgm:ptLst>
  <dgm:cxnLst>
    <dgm:cxn modelId="{6700DC5A-2E04-4DA3-9EA4-9455216076D3}" srcId="{3A1D54BD-4F37-40DC-99F2-B68AD916B6BA}" destId="{FAF94F5B-FECD-490E-A187-AB6AB7A18E65}" srcOrd="0" destOrd="0" parTransId="{C3CF1A0A-F742-43FF-99AE-BF48C27B428E}" sibTransId="{82BCEE62-DF3A-4730-852D-08675CC31550}"/>
    <dgm:cxn modelId="{3AFC62E7-0D85-411C-ABD8-0C9F765BD64B}" type="presOf" srcId="{B65B79F2-A269-4CA7-B6E2-DA645D6EBA67}" destId="{6258CB27-53AD-4997-A663-8605C8ED6FC9}" srcOrd="0" destOrd="0" presId="urn:microsoft.com/office/officeart/2005/8/layout/venn3"/>
    <dgm:cxn modelId="{C882F324-2AB6-4DDA-AACD-CBBAA6014482}" type="presOf" srcId="{854574E4-FB4F-46D3-A5D8-253C6AA72C4F}" destId="{C43E7E22-F67F-420F-A58A-9DA2B28C052B}" srcOrd="0" destOrd="0" presId="urn:microsoft.com/office/officeart/2005/8/layout/venn3"/>
    <dgm:cxn modelId="{F1F29061-2310-4C1A-8717-4B737792EFD2}" type="presOf" srcId="{FAF94F5B-FECD-490E-A187-AB6AB7A18E65}" destId="{C76B3CA3-6068-488D-98A8-4CE9D77D775C}" srcOrd="0" destOrd="0" presId="urn:microsoft.com/office/officeart/2005/8/layout/venn3"/>
    <dgm:cxn modelId="{AC46C920-87F6-43BF-94EA-AC17C96C0E03}" srcId="{3A1D54BD-4F37-40DC-99F2-B68AD916B6BA}" destId="{854574E4-FB4F-46D3-A5D8-253C6AA72C4F}" srcOrd="1" destOrd="0" parTransId="{99BE97B9-311E-494D-A4CB-9E9A79C99394}" sibTransId="{5C89DE1F-4BA4-4801-9CAE-7764DB11044B}"/>
    <dgm:cxn modelId="{8A78E665-0A92-466A-8C5D-A2A377C50794}" type="presOf" srcId="{3A1D54BD-4F37-40DC-99F2-B68AD916B6BA}" destId="{D939C48D-79B6-42C7-82E8-FE7CF402674F}" srcOrd="0" destOrd="0" presId="urn:microsoft.com/office/officeart/2005/8/layout/venn3"/>
    <dgm:cxn modelId="{D618F8E8-A0CC-4E5B-8087-4A1A004399AD}" srcId="{3A1D54BD-4F37-40DC-99F2-B68AD916B6BA}" destId="{24388600-E11C-4E2F-B3CB-DED0E3290DDB}" srcOrd="2" destOrd="0" parTransId="{FF5AF229-E87E-4D22-B3D3-18CF7C4AAFF5}" sibTransId="{6DBC2225-0033-47A4-8F4D-AA43083113B9}"/>
    <dgm:cxn modelId="{025B8EF3-3C9D-483B-89E6-EC4F275AD892}" type="presOf" srcId="{24388600-E11C-4E2F-B3CB-DED0E3290DDB}" destId="{82D328AC-3D09-43E3-AD28-5E62EC85D769}" srcOrd="0" destOrd="0" presId="urn:microsoft.com/office/officeart/2005/8/layout/venn3"/>
    <dgm:cxn modelId="{2A0EAFC7-1F2B-42E1-99BF-D7A4158FC37E}" srcId="{3A1D54BD-4F37-40DC-99F2-B68AD916B6BA}" destId="{87B116E0-2440-425C-9090-D40A8C7575D7}" srcOrd="4" destOrd="0" parTransId="{6B7B1E04-EA59-4D72-B477-82C014B61029}" sibTransId="{766B7AD9-B64E-4D06-A18F-2AEC7DBE2BD4}"/>
    <dgm:cxn modelId="{B7A06745-8554-49AE-BE41-CA02A09C915C}" srcId="{3A1D54BD-4F37-40DC-99F2-B68AD916B6BA}" destId="{B65B79F2-A269-4CA7-B6E2-DA645D6EBA67}" srcOrd="3" destOrd="0" parTransId="{8B9C7184-8699-4E63-B5EA-2629C60AA684}" sibTransId="{EAD3AC3D-11D9-4C0A-8F36-3281A83EEF72}"/>
    <dgm:cxn modelId="{6B57E0DC-0BC8-4EF4-A52B-BF72B12402FD}" type="presOf" srcId="{87B116E0-2440-425C-9090-D40A8C7575D7}" destId="{503B6CC7-108C-4315-8DE1-BA220918AAFE}" srcOrd="0" destOrd="0" presId="urn:microsoft.com/office/officeart/2005/8/layout/venn3"/>
    <dgm:cxn modelId="{E3F0713C-F1F5-46A8-A4EC-5E8266E45829}" type="presParOf" srcId="{D939C48D-79B6-42C7-82E8-FE7CF402674F}" destId="{C76B3CA3-6068-488D-98A8-4CE9D77D775C}" srcOrd="0" destOrd="0" presId="urn:microsoft.com/office/officeart/2005/8/layout/venn3"/>
    <dgm:cxn modelId="{46D27642-D3EA-4C67-90CD-6788CE1B64F1}" type="presParOf" srcId="{D939C48D-79B6-42C7-82E8-FE7CF402674F}" destId="{49FE26F1-C5B2-4399-90D4-6A457D9B898F}" srcOrd="1" destOrd="0" presId="urn:microsoft.com/office/officeart/2005/8/layout/venn3"/>
    <dgm:cxn modelId="{796EB9C1-2AAE-48F3-8CC3-A6175308A489}" type="presParOf" srcId="{D939C48D-79B6-42C7-82E8-FE7CF402674F}" destId="{C43E7E22-F67F-420F-A58A-9DA2B28C052B}" srcOrd="2" destOrd="0" presId="urn:microsoft.com/office/officeart/2005/8/layout/venn3"/>
    <dgm:cxn modelId="{851A0CAC-CC60-43E9-BB11-2D7EDE5A9F02}" type="presParOf" srcId="{D939C48D-79B6-42C7-82E8-FE7CF402674F}" destId="{45EDCB88-F558-40BC-AAD1-9147EFEC7A86}" srcOrd="3" destOrd="0" presId="urn:microsoft.com/office/officeart/2005/8/layout/venn3"/>
    <dgm:cxn modelId="{EEBDD45A-A5FE-474B-9E7A-EC96C0FFD83A}" type="presParOf" srcId="{D939C48D-79B6-42C7-82E8-FE7CF402674F}" destId="{82D328AC-3D09-43E3-AD28-5E62EC85D769}" srcOrd="4" destOrd="0" presId="urn:microsoft.com/office/officeart/2005/8/layout/venn3"/>
    <dgm:cxn modelId="{EC54856D-AD62-4F6D-9BEF-1AB2A558B77D}" type="presParOf" srcId="{D939C48D-79B6-42C7-82E8-FE7CF402674F}" destId="{C97B2B7D-4487-48F2-BD6C-AB50D283D94C}" srcOrd="5" destOrd="0" presId="urn:microsoft.com/office/officeart/2005/8/layout/venn3"/>
    <dgm:cxn modelId="{98DA7A3F-B9DF-4C68-A67B-F7446C7446A0}" type="presParOf" srcId="{D939C48D-79B6-42C7-82E8-FE7CF402674F}" destId="{6258CB27-53AD-4997-A663-8605C8ED6FC9}" srcOrd="6" destOrd="0" presId="urn:microsoft.com/office/officeart/2005/8/layout/venn3"/>
    <dgm:cxn modelId="{165B4F5D-85C5-47F9-AEFE-FA3AF005EB08}" type="presParOf" srcId="{D939C48D-79B6-42C7-82E8-FE7CF402674F}" destId="{DFE90792-515B-4699-AC5F-5563B98419CB}" srcOrd="7" destOrd="0" presId="urn:microsoft.com/office/officeart/2005/8/layout/venn3"/>
    <dgm:cxn modelId="{CC880EC3-FE83-4E4C-A30E-5AFA5C57E7A6}" type="presParOf" srcId="{D939C48D-79B6-42C7-82E8-FE7CF402674F}" destId="{503B6CC7-108C-4315-8DE1-BA220918AAFE}" srcOrd="8"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A1D54BD-4F37-40DC-99F2-B68AD916B6BA}" type="doc">
      <dgm:prSet loTypeId="urn:microsoft.com/office/officeart/2005/8/layout/venn3" loCatId="relationship" qsTypeId="urn:microsoft.com/office/officeart/2005/8/quickstyle/simple5" qsCatId="simple" csTypeId="urn:microsoft.com/office/officeart/2005/8/colors/colorful5" csCatId="colorful" phldr="1"/>
      <dgm:spPr/>
      <dgm:t>
        <a:bodyPr/>
        <a:lstStyle/>
        <a:p>
          <a:endParaRPr lang="zh-CN" altLang="en-US"/>
        </a:p>
      </dgm:t>
    </dgm:pt>
    <dgm:pt modelId="{FAF94F5B-FECD-490E-A187-AB6AB7A18E65}">
      <dgm:prSet phldrT="[文本]"/>
      <dgm:spPr/>
      <dgm:t>
        <a:bodyPr/>
        <a:lstStyle/>
        <a:p>
          <a:r>
            <a:rPr lang="zh-CN" altLang="en-US" b="0" i="0" dirty="0">
              <a:latin typeface="楷体" panose="02010609060101010101" pitchFamily="49" charset="-122"/>
              <a:ea typeface="楷体" panose="02010609060101010101" pitchFamily="49" charset="-122"/>
            </a:rPr>
            <a:t>思想</a:t>
          </a:r>
        </a:p>
      </dgm:t>
    </dgm:pt>
    <dgm:pt modelId="{C3CF1A0A-F742-43FF-99AE-BF48C27B428E}" type="parTrans" cxnId="{6700DC5A-2E04-4DA3-9EA4-9455216076D3}">
      <dgm:prSet/>
      <dgm:spPr/>
      <dgm:t>
        <a:bodyPr/>
        <a:lstStyle/>
        <a:p>
          <a:endParaRPr lang="zh-CN" altLang="en-US" b="0" i="0">
            <a:latin typeface="楷体" panose="02010609060101010101" pitchFamily="49" charset="-122"/>
            <a:ea typeface="楷体" panose="02010609060101010101" pitchFamily="49" charset="-122"/>
          </a:endParaRPr>
        </a:p>
      </dgm:t>
    </dgm:pt>
    <dgm:pt modelId="{82BCEE62-DF3A-4730-852D-08675CC31550}" type="sibTrans" cxnId="{6700DC5A-2E04-4DA3-9EA4-9455216076D3}">
      <dgm:prSet/>
      <dgm:spPr/>
      <dgm:t>
        <a:bodyPr/>
        <a:lstStyle/>
        <a:p>
          <a:endParaRPr lang="zh-CN" altLang="en-US" b="0" i="0">
            <a:latin typeface="楷体" panose="02010609060101010101" pitchFamily="49" charset="-122"/>
            <a:ea typeface="楷体" panose="02010609060101010101" pitchFamily="49" charset="-122"/>
          </a:endParaRPr>
        </a:p>
      </dgm:t>
    </dgm:pt>
    <dgm:pt modelId="{854574E4-FB4F-46D3-A5D8-253C6AA72C4F}">
      <dgm:prSet phldrT="[文本]"/>
      <dgm:spPr/>
      <dgm:t>
        <a:bodyPr/>
        <a:lstStyle/>
        <a:p>
          <a:r>
            <a:rPr lang="zh-CN" altLang="en-US" b="0" i="0" dirty="0">
              <a:latin typeface="楷体" panose="02010609060101010101" pitchFamily="49" charset="-122"/>
              <a:ea typeface="楷体" panose="02010609060101010101" pitchFamily="49" charset="-122"/>
            </a:rPr>
            <a:t>方法</a:t>
          </a:r>
        </a:p>
      </dgm:t>
    </dgm:pt>
    <dgm:pt modelId="{99BE97B9-311E-494D-A4CB-9E9A79C99394}" type="parTrans" cxnId="{AC46C920-87F6-43BF-94EA-AC17C96C0E03}">
      <dgm:prSet/>
      <dgm:spPr/>
      <dgm:t>
        <a:bodyPr/>
        <a:lstStyle/>
        <a:p>
          <a:endParaRPr lang="zh-CN" altLang="en-US" b="0" i="0">
            <a:latin typeface="楷体" panose="02010609060101010101" pitchFamily="49" charset="-122"/>
            <a:ea typeface="楷体" panose="02010609060101010101" pitchFamily="49" charset="-122"/>
          </a:endParaRPr>
        </a:p>
      </dgm:t>
    </dgm:pt>
    <dgm:pt modelId="{5C89DE1F-4BA4-4801-9CAE-7764DB11044B}" type="sibTrans" cxnId="{AC46C920-87F6-43BF-94EA-AC17C96C0E03}">
      <dgm:prSet/>
      <dgm:spPr/>
      <dgm:t>
        <a:bodyPr/>
        <a:lstStyle/>
        <a:p>
          <a:endParaRPr lang="zh-CN" altLang="en-US" b="0" i="0">
            <a:latin typeface="楷体" panose="02010609060101010101" pitchFamily="49" charset="-122"/>
            <a:ea typeface="楷体" panose="02010609060101010101" pitchFamily="49" charset="-122"/>
          </a:endParaRPr>
        </a:p>
      </dgm:t>
    </dgm:pt>
    <dgm:pt modelId="{24388600-E11C-4E2F-B3CB-DED0E3290DDB}">
      <dgm:prSet phldrT="[文本]"/>
      <dgm:spPr/>
      <dgm:t>
        <a:bodyPr/>
        <a:lstStyle/>
        <a:p>
          <a:r>
            <a:rPr lang="zh-CN" altLang="en-US" b="0" i="0" dirty="0">
              <a:latin typeface="楷体" panose="02010609060101010101" pitchFamily="49" charset="-122"/>
              <a:ea typeface="楷体" panose="02010609060101010101" pitchFamily="49" charset="-122"/>
            </a:rPr>
            <a:t>语言</a:t>
          </a:r>
        </a:p>
      </dgm:t>
    </dgm:pt>
    <dgm:pt modelId="{FF5AF229-E87E-4D22-B3D3-18CF7C4AAFF5}" type="parTrans" cxnId="{D618F8E8-A0CC-4E5B-8087-4A1A004399AD}">
      <dgm:prSet/>
      <dgm:spPr/>
      <dgm:t>
        <a:bodyPr/>
        <a:lstStyle/>
        <a:p>
          <a:endParaRPr lang="zh-CN" altLang="en-US" b="0" i="0">
            <a:latin typeface="楷体" panose="02010609060101010101" pitchFamily="49" charset="-122"/>
            <a:ea typeface="楷体" panose="02010609060101010101" pitchFamily="49" charset="-122"/>
          </a:endParaRPr>
        </a:p>
      </dgm:t>
    </dgm:pt>
    <dgm:pt modelId="{6DBC2225-0033-47A4-8F4D-AA43083113B9}" type="sibTrans" cxnId="{D618F8E8-A0CC-4E5B-8087-4A1A004399AD}">
      <dgm:prSet/>
      <dgm:spPr/>
      <dgm:t>
        <a:bodyPr/>
        <a:lstStyle/>
        <a:p>
          <a:endParaRPr lang="zh-CN" altLang="en-US" b="0" i="0">
            <a:latin typeface="楷体" panose="02010609060101010101" pitchFamily="49" charset="-122"/>
            <a:ea typeface="楷体" panose="02010609060101010101" pitchFamily="49" charset="-122"/>
          </a:endParaRPr>
        </a:p>
      </dgm:t>
    </dgm:pt>
    <dgm:pt modelId="{B65B79F2-A269-4CA7-B6E2-DA645D6EBA67}">
      <dgm:prSet phldrT="[文本]"/>
      <dgm:spPr/>
      <dgm:t>
        <a:bodyPr/>
        <a:lstStyle/>
        <a:p>
          <a:r>
            <a:rPr lang="zh-CN" altLang="en-US" b="0" i="0" dirty="0">
              <a:latin typeface="楷体" panose="02010609060101010101" pitchFamily="49" charset="-122"/>
              <a:ea typeface="楷体" panose="02010609060101010101" pitchFamily="49" charset="-122"/>
            </a:rPr>
            <a:t>人员</a:t>
          </a:r>
        </a:p>
      </dgm:t>
    </dgm:pt>
    <dgm:pt modelId="{8B9C7184-8699-4E63-B5EA-2629C60AA684}" type="parTrans" cxnId="{B7A06745-8554-49AE-BE41-CA02A09C915C}">
      <dgm:prSet/>
      <dgm:spPr/>
      <dgm:t>
        <a:bodyPr/>
        <a:lstStyle/>
        <a:p>
          <a:endParaRPr lang="zh-CN" altLang="en-US" b="0" i="0">
            <a:latin typeface="楷体" panose="02010609060101010101" pitchFamily="49" charset="-122"/>
            <a:ea typeface="楷体" panose="02010609060101010101" pitchFamily="49" charset="-122"/>
          </a:endParaRPr>
        </a:p>
      </dgm:t>
    </dgm:pt>
    <dgm:pt modelId="{EAD3AC3D-11D9-4C0A-8F36-3281A83EEF72}" type="sibTrans" cxnId="{B7A06745-8554-49AE-BE41-CA02A09C915C}">
      <dgm:prSet/>
      <dgm:spPr/>
      <dgm:t>
        <a:bodyPr/>
        <a:lstStyle/>
        <a:p>
          <a:endParaRPr lang="zh-CN" altLang="en-US" b="0" i="0">
            <a:latin typeface="楷体" panose="02010609060101010101" pitchFamily="49" charset="-122"/>
            <a:ea typeface="楷体" panose="02010609060101010101" pitchFamily="49" charset="-122"/>
          </a:endParaRPr>
        </a:p>
      </dgm:t>
    </dgm:pt>
    <dgm:pt modelId="{87B116E0-2440-425C-9090-D40A8C7575D7}">
      <dgm:prSet phldrT="[文本]"/>
      <dgm:spPr/>
      <dgm:t>
        <a:bodyPr/>
        <a:lstStyle/>
        <a:p>
          <a:r>
            <a:rPr lang="zh-CN" altLang="en-US" b="0" i="0">
              <a:latin typeface="楷体" panose="02010609060101010101" pitchFamily="49" charset="-122"/>
              <a:ea typeface="楷体" panose="02010609060101010101" pitchFamily="49" charset="-122"/>
            </a:rPr>
            <a:t>内容</a:t>
          </a:r>
          <a:endParaRPr lang="zh-CN" altLang="en-US" b="0" i="0" dirty="0">
            <a:latin typeface="楷体" panose="02010609060101010101" pitchFamily="49" charset="-122"/>
            <a:ea typeface="楷体" panose="02010609060101010101" pitchFamily="49" charset="-122"/>
          </a:endParaRPr>
        </a:p>
      </dgm:t>
    </dgm:pt>
    <dgm:pt modelId="{6B7B1E04-EA59-4D72-B477-82C014B61029}" type="parTrans" cxnId="{2A0EAFC7-1F2B-42E1-99BF-D7A4158FC37E}">
      <dgm:prSet/>
      <dgm:spPr/>
      <dgm:t>
        <a:bodyPr/>
        <a:lstStyle/>
        <a:p>
          <a:endParaRPr lang="zh-CN" altLang="en-US" b="0" i="0">
            <a:latin typeface="楷体" panose="02010609060101010101" pitchFamily="49" charset="-122"/>
            <a:ea typeface="楷体" panose="02010609060101010101" pitchFamily="49" charset="-122"/>
          </a:endParaRPr>
        </a:p>
      </dgm:t>
    </dgm:pt>
    <dgm:pt modelId="{766B7AD9-B64E-4D06-A18F-2AEC7DBE2BD4}" type="sibTrans" cxnId="{2A0EAFC7-1F2B-42E1-99BF-D7A4158FC37E}">
      <dgm:prSet/>
      <dgm:spPr/>
      <dgm:t>
        <a:bodyPr/>
        <a:lstStyle/>
        <a:p>
          <a:endParaRPr lang="zh-CN" altLang="en-US" b="0" i="0">
            <a:latin typeface="楷体" panose="02010609060101010101" pitchFamily="49" charset="-122"/>
            <a:ea typeface="楷体" panose="02010609060101010101" pitchFamily="49" charset="-122"/>
          </a:endParaRPr>
        </a:p>
      </dgm:t>
    </dgm:pt>
    <dgm:pt modelId="{D939C48D-79B6-42C7-82E8-FE7CF402674F}" type="pres">
      <dgm:prSet presAssocID="{3A1D54BD-4F37-40DC-99F2-B68AD916B6BA}" presName="Name0" presStyleCnt="0">
        <dgm:presLayoutVars>
          <dgm:dir/>
          <dgm:resizeHandles val="exact"/>
        </dgm:presLayoutVars>
      </dgm:prSet>
      <dgm:spPr/>
      <dgm:t>
        <a:bodyPr/>
        <a:lstStyle/>
        <a:p>
          <a:endParaRPr lang="zh-CN" altLang="en-US"/>
        </a:p>
      </dgm:t>
    </dgm:pt>
    <dgm:pt modelId="{C76B3CA3-6068-488D-98A8-4CE9D77D775C}" type="pres">
      <dgm:prSet presAssocID="{FAF94F5B-FECD-490E-A187-AB6AB7A18E65}" presName="Name5" presStyleLbl="vennNode1" presStyleIdx="0" presStyleCnt="5">
        <dgm:presLayoutVars>
          <dgm:bulletEnabled val="1"/>
        </dgm:presLayoutVars>
      </dgm:prSet>
      <dgm:spPr/>
      <dgm:t>
        <a:bodyPr/>
        <a:lstStyle/>
        <a:p>
          <a:endParaRPr lang="zh-CN" altLang="en-US"/>
        </a:p>
      </dgm:t>
    </dgm:pt>
    <dgm:pt modelId="{49FE26F1-C5B2-4399-90D4-6A457D9B898F}" type="pres">
      <dgm:prSet presAssocID="{82BCEE62-DF3A-4730-852D-08675CC31550}" presName="space" presStyleCnt="0"/>
      <dgm:spPr/>
    </dgm:pt>
    <dgm:pt modelId="{C43E7E22-F67F-420F-A58A-9DA2B28C052B}" type="pres">
      <dgm:prSet presAssocID="{854574E4-FB4F-46D3-A5D8-253C6AA72C4F}" presName="Name5" presStyleLbl="vennNode1" presStyleIdx="1" presStyleCnt="5">
        <dgm:presLayoutVars>
          <dgm:bulletEnabled val="1"/>
        </dgm:presLayoutVars>
      </dgm:prSet>
      <dgm:spPr/>
      <dgm:t>
        <a:bodyPr/>
        <a:lstStyle/>
        <a:p>
          <a:endParaRPr lang="zh-CN" altLang="en-US"/>
        </a:p>
      </dgm:t>
    </dgm:pt>
    <dgm:pt modelId="{45EDCB88-F558-40BC-AAD1-9147EFEC7A86}" type="pres">
      <dgm:prSet presAssocID="{5C89DE1F-4BA4-4801-9CAE-7764DB11044B}" presName="space" presStyleCnt="0"/>
      <dgm:spPr/>
    </dgm:pt>
    <dgm:pt modelId="{82D328AC-3D09-43E3-AD28-5E62EC85D769}" type="pres">
      <dgm:prSet presAssocID="{24388600-E11C-4E2F-B3CB-DED0E3290DDB}" presName="Name5" presStyleLbl="vennNode1" presStyleIdx="2" presStyleCnt="5">
        <dgm:presLayoutVars>
          <dgm:bulletEnabled val="1"/>
        </dgm:presLayoutVars>
      </dgm:prSet>
      <dgm:spPr/>
      <dgm:t>
        <a:bodyPr/>
        <a:lstStyle/>
        <a:p>
          <a:endParaRPr lang="zh-CN" altLang="en-US"/>
        </a:p>
      </dgm:t>
    </dgm:pt>
    <dgm:pt modelId="{C97B2B7D-4487-48F2-BD6C-AB50D283D94C}" type="pres">
      <dgm:prSet presAssocID="{6DBC2225-0033-47A4-8F4D-AA43083113B9}" presName="space" presStyleCnt="0"/>
      <dgm:spPr/>
    </dgm:pt>
    <dgm:pt modelId="{6258CB27-53AD-4997-A663-8605C8ED6FC9}" type="pres">
      <dgm:prSet presAssocID="{B65B79F2-A269-4CA7-B6E2-DA645D6EBA67}" presName="Name5" presStyleLbl="vennNode1" presStyleIdx="3" presStyleCnt="5">
        <dgm:presLayoutVars>
          <dgm:bulletEnabled val="1"/>
        </dgm:presLayoutVars>
      </dgm:prSet>
      <dgm:spPr/>
      <dgm:t>
        <a:bodyPr/>
        <a:lstStyle/>
        <a:p>
          <a:endParaRPr lang="zh-CN" altLang="en-US"/>
        </a:p>
      </dgm:t>
    </dgm:pt>
    <dgm:pt modelId="{DFE90792-515B-4699-AC5F-5563B98419CB}" type="pres">
      <dgm:prSet presAssocID="{EAD3AC3D-11D9-4C0A-8F36-3281A83EEF72}" presName="space" presStyleCnt="0"/>
      <dgm:spPr/>
    </dgm:pt>
    <dgm:pt modelId="{503B6CC7-108C-4315-8DE1-BA220918AAFE}" type="pres">
      <dgm:prSet presAssocID="{87B116E0-2440-425C-9090-D40A8C7575D7}" presName="Name5" presStyleLbl="vennNode1" presStyleIdx="4" presStyleCnt="5">
        <dgm:presLayoutVars>
          <dgm:bulletEnabled val="1"/>
        </dgm:presLayoutVars>
      </dgm:prSet>
      <dgm:spPr/>
      <dgm:t>
        <a:bodyPr/>
        <a:lstStyle/>
        <a:p>
          <a:endParaRPr lang="zh-CN" altLang="en-US"/>
        </a:p>
      </dgm:t>
    </dgm:pt>
  </dgm:ptLst>
  <dgm:cxnLst>
    <dgm:cxn modelId="{6700DC5A-2E04-4DA3-9EA4-9455216076D3}" srcId="{3A1D54BD-4F37-40DC-99F2-B68AD916B6BA}" destId="{FAF94F5B-FECD-490E-A187-AB6AB7A18E65}" srcOrd="0" destOrd="0" parTransId="{C3CF1A0A-F742-43FF-99AE-BF48C27B428E}" sibTransId="{82BCEE62-DF3A-4730-852D-08675CC31550}"/>
    <dgm:cxn modelId="{3AFC62E7-0D85-411C-ABD8-0C9F765BD64B}" type="presOf" srcId="{B65B79F2-A269-4CA7-B6E2-DA645D6EBA67}" destId="{6258CB27-53AD-4997-A663-8605C8ED6FC9}" srcOrd="0" destOrd="0" presId="urn:microsoft.com/office/officeart/2005/8/layout/venn3"/>
    <dgm:cxn modelId="{C882F324-2AB6-4DDA-AACD-CBBAA6014482}" type="presOf" srcId="{854574E4-FB4F-46D3-A5D8-253C6AA72C4F}" destId="{C43E7E22-F67F-420F-A58A-9DA2B28C052B}" srcOrd="0" destOrd="0" presId="urn:microsoft.com/office/officeart/2005/8/layout/venn3"/>
    <dgm:cxn modelId="{F1F29061-2310-4C1A-8717-4B737792EFD2}" type="presOf" srcId="{FAF94F5B-FECD-490E-A187-AB6AB7A18E65}" destId="{C76B3CA3-6068-488D-98A8-4CE9D77D775C}" srcOrd="0" destOrd="0" presId="urn:microsoft.com/office/officeart/2005/8/layout/venn3"/>
    <dgm:cxn modelId="{AC46C920-87F6-43BF-94EA-AC17C96C0E03}" srcId="{3A1D54BD-4F37-40DC-99F2-B68AD916B6BA}" destId="{854574E4-FB4F-46D3-A5D8-253C6AA72C4F}" srcOrd="1" destOrd="0" parTransId="{99BE97B9-311E-494D-A4CB-9E9A79C99394}" sibTransId="{5C89DE1F-4BA4-4801-9CAE-7764DB11044B}"/>
    <dgm:cxn modelId="{8A78E665-0A92-466A-8C5D-A2A377C50794}" type="presOf" srcId="{3A1D54BD-4F37-40DC-99F2-B68AD916B6BA}" destId="{D939C48D-79B6-42C7-82E8-FE7CF402674F}" srcOrd="0" destOrd="0" presId="urn:microsoft.com/office/officeart/2005/8/layout/venn3"/>
    <dgm:cxn modelId="{D618F8E8-A0CC-4E5B-8087-4A1A004399AD}" srcId="{3A1D54BD-4F37-40DC-99F2-B68AD916B6BA}" destId="{24388600-E11C-4E2F-B3CB-DED0E3290DDB}" srcOrd="2" destOrd="0" parTransId="{FF5AF229-E87E-4D22-B3D3-18CF7C4AAFF5}" sibTransId="{6DBC2225-0033-47A4-8F4D-AA43083113B9}"/>
    <dgm:cxn modelId="{025B8EF3-3C9D-483B-89E6-EC4F275AD892}" type="presOf" srcId="{24388600-E11C-4E2F-B3CB-DED0E3290DDB}" destId="{82D328AC-3D09-43E3-AD28-5E62EC85D769}" srcOrd="0" destOrd="0" presId="urn:microsoft.com/office/officeart/2005/8/layout/venn3"/>
    <dgm:cxn modelId="{2A0EAFC7-1F2B-42E1-99BF-D7A4158FC37E}" srcId="{3A1D54BD-4F37-40DC-99F2-B68AD916B6BA}" destId="{87B116E0-2440-425C-9090-D40A8C7575D7}" srcOrd="4" destOrd="0" parTransId="{6B7B1E04-EA59-4D72-B477-82C014B61029}" sibTransId="{766B7AD9-B64E-4D06-A18F-2AEC7DBE2BD4}"/>
    <dgm:cxn modelId="{B7A06745-8554-49AE-BE41-CA02A09C915C}" srcId="{3A1D54BD-4F37-40DC-99F2-B68AD916B6BA}" destId="{B65B79F2-A269-4CA7-B6E2-DA645D6EBA67}" srcOrd="3" destOrd="0" parTransId="{8B9C7184-8699-4E63-B5EA-2629C60AA684}" sibTransId="{EAD3AC3D-11D9-4C0A-8F36-3281A83EEF72}"/>
    <dgm:cxn modelId="{6B57E0DC-0BC8-4EF4-A52B-BF72B12402FD}" type="presOf" srcId="{87B116E0-2440-425C-9090-D40A8C7575D7}" destId="{503B6CC7-108C-4315-8DE1-BA220918AAFE}" srcOrd="0" destOrd="0" presId="urn:microsoft.com/office/officeart/2005/8/layout/venn3"/>
    <dgm:cxn modelId="{E3F0713C-F1F5-46A8-A4EC-5E8266E45829}" type="presParOf" srcId="{D939C48D-79B6-42C7-82E8-FE7CF402674F}" destId="{C76B3CA3-6068-488D-98A8-4CE9D77D775C}" srcOrd="0" destOrd="0" presId="urn:microsoft.com/office/officeart/2005/8/layout/venn3"/>
    <dgm:cxn modelId="{46D27642-D3EA-4C67-90CD-6788CE1B64F1}" type="presParOf" srcId="{D939C48D-79B6-42C7-82E8-FE7CF402674F}" destId="{49FE26F1-C5B2-4399-90D4-6A457D9B898F}" srcOrd="1" destOrd="0" presId="urn:microsoft.com/office/officeart/2005/8/layout/venn3"/>
    <dgm:cxn modelId="{796EB9C1-2AAE-48F3-8CC3-A6175308A489}" type="presParOf" srcId="{D939C48D-79B6-42C7-82E8-FE7CF402674F}" destId="{C43E7E22-F67F-420F-A58A-9DA2B28C052B}" srcOrd="2" destOrd="0" presId="urn:microsoft.com/office/officeart/2005/8/layout/venn3"/>
    <dgm:cxn modelId="{851A0CAC-CC60-43E9-BB11-2D7EDE5A9F02}" type="presParOf" srcId="{D939C48D-79B6-42C7-82E8-FE7CF402674F}" destId="{45EDCB88-F558-40BC-AAD1-9147EFEC7A86}" srcOrd="3" destOrd="0" presId="urn:microsoft.com/office/officeart/2005/8/layout/venn3"/>
    <dgm:cxn modelId="{EEBDD45A-A5FE-474B-9E7A-EC96C0FFD83A}" type="presParOf" srcId="{D939C48D-79B6-42C7-82E8-FE7CF402674F}" destId="{82D328AC-3D09-43E3-AD28-5E62EC85D769}" srcOrd="4" destOrd="0" presId="urn:microsoft.com/office/officeart/2005/8/layout/venn3"/>
    <dgm:cxn modelId="{EC54856D-AD62-4F6D-9BEF-1AB2A558B77D}" type="presParOf" srcId="{D939C48D-79B6-42C7-82E8-FE7CF402674F}" destId="{C97B2B7D-4487-48F2-BD6C-AB50D283D94C}" srcOrd="5" destOrd="0" presId="urn:microsoft.com/office/officeart/2005/8/layout/venn3"/>
    <dgm:cxn modelId="{98DA7A3F-B9DF-4C68-A67B-F7446C7446A0}" type="presParOf" srcId="{D939C48D-79B6-42C7-82E8-FE7CF402674F}" destId="{6258CB27-53AD-4997-A663-8605C8ED6FC9}" srcOrd="6" destOrd="0" presId="urn:microsoft.com/office/officeart/2005/8/layout/venn3"/>
    <dgm:cxn modelId="{165B4F5D-85C5-47F9-AEFE-FA3AF005EB08}" type="presParOf" srcId="{D939C48D-79B6-42C7-82E8-FE7CF402674F}" destId="{DFE90792-515B-4699-AC5F-5563B98419CB}" srcOrd="7" destOrd="0" presId="urn:microsoft.com/office/officeart/2005/8/layout/venn3"/>
    <dgm:cxn modelId="{CC880EC3-FE83-4E4C-A30E-5AFA5C57E7A6}" type="presParOf" srcId="{D939C48D-79B6-42C7-82E8-FE7CF402674F}" destId="{503B6CC7-108C-4315-8DE1-BA220918AAFE}" srcOrd="8"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8351779-4F62-4FD2-86F1-2879C231E6ED}" type="doc">
      <dgm:prSet loTypeId="urn:microsoft.com/office/officeart/2005/8/layout/list1" loCatId="list" qsTypeId="urn:microsoft.com/office/officeart/2005/8/quickstyle/simple5" qsCatId="simple" csTypeId="urn:microsoft.com/office/officeart/2005/8/colors/accent1_2" csCatId="accent1" phldr="1"/>
      <dgm:spPr/>
      <dgm:t>
        <a:bodyPr/>
        <a:lstStyle/>
        <a:p>
          <a:endParaRPr lang="zh-CN" altLang="en-US"/>
        </a:p>
      </dgm:t>
    </dgm:pt>
    <dgm:pt modelId="{DE1C3C7D-A5B0-4C69-9A99-4B89FF3E58B4}">
      <dgm:prSet phldrT="[文本]" custT="1"/>
      <dgm:spPr>
        <a:solidFill>
          <a:srgbClr val="81B586"/>
        </a:solidFill>
      </dgm:spPr>
      <dgm:t>
        <a:bodyPr/>
        <a:lstStyle/>
        <a:p>
          <a:pPr>
            <a:buSzTx/>
            <a:buFontTx/>
            <a:buNone/>
          </a:pPr>
          <a:r>
            <a:rPr lang="zh-CN" altLang="en-US" sz="2000" b="0" i="0">
              <a:latin typeface="楷体" panose="02010609060101010101" pitchFamily="49" charset="-122"/>
              <a:ea typeface="楷体" panose="02010609060101010101" pitchFamily="49" charset="-122"/>
            </a:rPr>
            <a:t>（</a:t>
          </a:r>
          <a:r>
            <a:rPr lang="en-US" altLang="zh-CN" sz="2000" b="0" i="0">
              <a:latin typeface="楷体" panose="02010609060101010101" pitchFamily="49" charset="-122"/>
              <a:ea typeface="楷体" panose="02010609060101010101" pitchFamily="49" charset="-122"/>
            </a:rPr>
            <a:t>4</a:t>
          </a:r>
          <a:r>
            <a:rPr lang="zh-CN" altLang="en-US" sz="2000" b="0" i="0">
              <a:latin typeface="楷体" panose="02010609060101010101" pitchFamily="49" charset="-122"/>
              <a:ea typeface="楷体" panose="02010609060101010101" pitchFamily="49" charset="-122"/>
            </a:rPr>
            <a:t>）人员</a:t>
          </a:r>
          <a:endParaRPr lang="zh-CN" altLang="en-US" sz="2000" b="0" i="0" dirty="0">
            <a:latin typeface="楷体" panose="02010609060101010101" pitchFamily="49" charset="-122"/>
            <a:ea typeface="楷体" panose="02010609060101010101" pitchFamily="49" charset="-122"/>
          </a:endParaRPr>
        </a:p>
      </dgm:t>
    </dgm:pt>
    <dgm:pt modelId="{B55A83C6-5141-4797-A1A7-570DD0F8A2D7}" type="parTrans" cxnId="{20FDDBE7-22D8-4728-A1A5-DC815F7952F1}">
      <dgm:prSet/>
      <dgm:spPr/>
      <dgm:t>
        <a:bodyPr/>
        <a:lstStyle/>
        <a:p>
          <a:endParaRPr lang="zh-CN" altLang="en-US" b="0" i="0">
            <a:latin typeface="楷体" panose="02010609060101010101" pitchFamily="49" charset="-122"/>
            <a:ea typeface="楷体" panose="02010609060101010101" pitchFamily="49" charset="-122"/>
          </a:endParaRPr>
        </a:p>
      </dgm:t>
    </dgm:pt>
    <dgm:pt modelId="{C37281D3-A7C2-46D6-89B6-158CA1C7AD37}" type="sibTrans" cxnId="{20FDDBE7-22D8-4728-A1A5-DC815F7952F1}">
      <dgm:prSet/>
      <dgm:spPr/>
      <dgm:t>
        <a:bodyPr/>
        <a:lstStyle/>
        <a:p>
          <a:endParaRPr lang="zh-CN" altLang="en-US" b="0" i="0">
            <a:latin typeface="楷体" panose="02010609060101010101" pitchFamily="49" charset="-122"/>
            <a:ea typeface="楷体" panose="02010609060101010101" pitchFamily="49" charset="-122"/>
          </a:endParaRPr>
        </a:p>
      </dgm:t>
    </dgm:pt>
    <dgm:pt modelId="{3AA3C437-6F47-4A6D-918C-D4ADA0EB5332}">
      <dgm:prSet custT="1"/>
      <dgm:spPr/>
      <dgm:t>
        <a:bodyPr/>
        <a:lstStyle/>
        <a:p>
          <a:pPr algn="just">
            <a:buSzTx/>
            <a:buFontTx/>
            <a:buNone/>
          </a:pPr>
          <a:r>
            <a:rPr lang="zh-CN" altLang="en-US" sz="2200" b="0" i="0" dirty="0">
              <a:latin typeface="楷体" panose="02010609060101010101" pitchFamily="49" charset="-122"/>
              <a:ea typeface="楷体" panose="02010609060101010101" pitchFamily="49" charset="-122"/>
            </a:rPr>
            <a:t>要开好评审会，选择合适的参与者非常重要。要点在于</a:t>
          </a:r>
          <a:r>
            <a:rPr lang="zh-CN" altLang="en-US" sz="2200" b="0" i="0" dirty="0">
              <a:solidFill>
                <a:schemeClr val="hlink"/>
              </a:solidFill>
              <a:latin typeface="楷体" panose="02010609060101010101" pitchFamily="49" charset="-122"/>
              <a:ea typeface="楷体" panose="02010609060101010101" pitchFamily="49" charset="-122"/>
            </a:rPr>
            <a:t>合适</a:t>
          </a:r>
          <a:r>
            <a:rPr lang="zh-CN" altLang="en-US" sz="2200" b="0" i="0" dirty="0">
              <a:latin typeface="楷体" panose="02010609060101010101" pitchFamily="49" charset="-122"/>
              <a:ea typeface="楷体" panose="02010609060101010101" pitchFamily="49" charset="-122"/>
            </a:rPr>
            <a:t>，而</a:t>
          </a:r>
          <a:r>
            <a:rPr lang="zh-CN" altLang="en-US" sz="2200" b="0" i="0" dirty="0">
              <a:solidFill>
                <a:schemeClr val="hlink"/>
              </a:solidFill>
              <a:latin typeface="楷体" panose="02010609060101010101" pitchFamily="49" charset="-122"/>
              <a:ea typeface="楷体" panose="02010609060101010101" pitchFamily="49" charset="-122"/>
            </a:rPr>
            <a:t>不是越大越好</a:t>
          </a:r>
          <a:r>
            <a:rPr lang="zh-CN" altLang="en-US" sz="2200" b="0" i="0" dirty="0">
              <a:latin typeface="楷体" panose="02010609060101010101" pitchFamily="49" charset="-122"/>
              <a:ea typeface="楷体" panose="02010609060101010101" pitchFamily="49" charset="-122"/>
            </a:rPr>
            <a:t>。</a:t>
          </a:r>
        </a:p>
      </dgm:t>
    </dgm:pt>
    <dgm:pt modelId="{919DFF34-209F-406C-B4C3-934D2DCC1ED6}" type="parTrans" cxnId="{CC0AB2EB-8238-4BF3-A334-C2BA3871C489}">
      <dgm:prSet/>
      <dgm:spPr/>
      <dgm:t>
        <a:bodyPr/>
        <a:lstStyle/>
        <a:p>
          <a:endParaRPr lang="zh-CN" altLang="en-US" b="0" i="0">
            <a:latin typeface="楷体" panose="02010609060101010101" pitchFamily="49" charset="-122"/>
            <a:ea typeface="楷体" panose="02010609060101010101" pitchFamily="49" charset="-122"/>
          </a:endParaRPr>
        </a:p>
      </dgm:t>
    </dgm:pt>
    <dgm:pt modelId="{434F81D0-69C9-47C9-814C-40B32810231F}" type="sibTrans" cxnId="{CC0AB2EB-8238-4BF3-A334-C2BA3871C489}">
      <dgm:prSet/>
      <dgm:spPr/>
      <dgm:t>
        <a:bodyPr/>
        <a:lstStyle/>
        <a:p>
          <a:endParaRPr lang="zh-CN" altLang="en-US" b="0" i="0">
            <a:latin typeface="楷体" panose="02010609060101010101" pitchFamily="49" charset="-122"/>
            <a:ea typeface="楷体" panose="02010609060101010101" pitchFamily="49" charset="-122"/>
          </a:endParaRPr>
        </a:p>
      </dgm:t>
    </dgm:pt>
    <dgm:pt modelId="{432C0CAA-02AA-4A6D-A751-3F08A8A7DC2A}">
      <dgm:prSet custT="1"/>
      <dgm:spPr/>
      <dgm:t>
        <a:bodyPr/>
        <a:lstStyle/>
        <a:p>
          <a:pPr algn="just">
            <a:buSzTx/>
            <a:buFontTx/>
            <a:buNone/>
          </a:pPr>
          <a:r>
            <a:rPr lang="zh-CN" altLang="en-US" sz="2200" b="0" i="0" dirty="0">
              <a:latin typeface="楷体" panose="02010609060101010101" pitchFamily="49" charset="-122"/>
              <a:ea typeface="楷体" panose="02010609060101010101" pitchFamily="49" charset="-122"/>
            </a:rPr>
            <a:t>人员选择的实际经验</a:t>
          </a:r>
        </a:p>
      </dgm:t>
    </dgm:pt>
    <dgm:pt modelId="{C7303996-1F9A-4461-BD10-46C3789EFD06}" type="parTrans" cxnId="{78729EFA-06AC-412F-8A56-2336B80CF481}">
      <dgm:prSet/>
      <dgm:spPr/>
      <dgm:t>
        <a:bodyPr/>
        <a:lstStyle/>
        <a:p>
          <a:endParaRPr lang="zh-CN" altLang="en-US" b="0" i="0">
            <a:latin typeface="楷体" panose="02010609060101010101" pitchFamily="49" charset="-122"/>
            <a:ea typeface="楷体" panose="02010609060101010101" pitchFamily="49" charset="-122"/>
          </a:endParaRPr>
        </a:p>
      </dgm:t>
    </dgm:pt>
    <dgm:pt modelId="{21A6B9F7-CE7F-45C7-A68E-0FF621106024}" type="sibTrans" cxnId="{78729EFA-06AC-412F-8A56-2336B80CF481}">
      <dgm:prSet/>
      <dgm:spPr/>
      <dgm:t>
        <a:bodyPr/>
        <a:lstStyle/>
        <a:p>
          <a:endParaRPr lang="zh-CN" altLang="en-US" b="0" i="0">
            <a:latin typeface="楷体" panose="02010609060101010101" pitchFamily="49" charset="-122"/>
            <a:ea typeface="楷体" panose="02010609060101010101" pitchFamily="49" charset="-122"/>
          </a:endParaRPr>
        </a:p>
      </dgm:t>
    </dgm:pt>
    <dgm:pt modelId="{EB6E8611-3407-4CDA-B924-BE15567FB03C}">
      <dgm:prSet custT="1"/>
      <dgm:spPr/>
      <dgm:t>
        <a:bodyPr/>
        <a:lstStyle/>
        <a:p>
          <a:pPr algn="just">
            <a:buSzTx/>
            <a:buFont typeface="Wingdings" panose="05000000000000000000" pitchFamily="2" charset="2"/>
            <a:buChar char="ü"/>
          </a:pPr>
          <a:r>
            <a:rPr lang="zh-CN" altLang="en-US" sz="2200" b="0" i="0" dirty="0">
              <a:solidFill>
                <a:schemeClr val="hlink"/>
              </a:solidFill>
              <a:latin typeface="楷体" panose="02010609060101010101" pitchFamily="49" charset="-122"/>
              <a:ea typeface="楷体" panose="02010609060101010101" pitchFamily="49" charset="-122"/>
            </a:rPr>
            <a:t>同级</a:t>
          </a:r>
          <a:r>
            <a:rPr lang="zh-CN" altLang="en-US" sz="2200" b="0" i="0" dirty="0">
              <a:latin typeface="楷体" panose="02010609060101010101" pitchFamily="49" charset="-122"/>
              <a:ea typeface="楷体" panose="02010609060101010101" pitchFamily="49" charset="-122"/>
            </a:rPr>
            <a:t>：</a:t>
          </a:r>
          <a:r>
            <a:rPr lang="zh-CN" altLang="en-US" sz="2200" b="0" i="0" dirty="0">
              <a:solidFill>
                <a:schemeClr val="hlink"/>
              </a:solidFill>
              <a:latin typeface="楷体" panose="02010609060101010101" pitchFamily="49" charset="-122"/>
              <a:ea typeface="楷体" panose="02010609060101010101" pitchFamily="49" charset="-122"/>
            </a:rPr>
            <a:t>不要</a:t>
          </a:r>
          <a:r>
            <a:rPr lang="zh-CN" altLang="en-US" sz="2200" b="0" i="0" dirty="0">
              <a:latin typeface="楷体" panose="02010609060101010101" pitchFamily="49" charset="-122"/>
              <a:ea typeface="楷体" panose="02010609060101010101" pitchFamily="49" charset="-122"/>
            </a:rPr>
            <a:t>一开评审会就请</a:t>
          </a:r>
          <a:r>
            <a:rPr lang="zh-CN" altLang="en-US" sz="2200" b="0" i="0" dirty="0">
              <a:solidFill>
                <a:schemeClr val="hlink"/>
              </a:solidFill>
              <a:latin typeface="楷体" panose="02010609060101010101" pitchFamily="49" charset="-122"/>
              <a:ea typeface="楷体" panose="02010609060101010101" pitchFamily="49" charset="-122"/>
            </a:rPr>
            <a:t>领导</a:t>
          </a:r>
          <a:r>
            <a:rPr lang="zh-CN" altLang="en-US" sz="2200" b="0" i="0" dirty="0">
              <a:latin typeface="楷体" panose="02010609060101010101" pitchFamily="49" charset="-122"/>
              <a:ea typeface="楷体" panose="02010609060101010101" pitchFamily="49" charset="-122"/>
            </a:rPr>
            <a:t>，很多人连“当着别人的面被指出问题”都受不了，更何况是当着领导的面。</a:t>
          </a:r>
        </a:p>
      </dgm:t>
    </dgm:pt>
    <dgm:pt modelId="{BE0715F7-886F-4CF5-96EF-BC8CBCC428FE}" type="parTrans" cxnId="{1FDF9D1D-97DF-45E2-B522-149B3FDD5123}">
      <dgm:prSet/>
      <dgm:spPr/>
      <dgm:t>
        <a:bodyPr/>
        <a:lstStyle/>
        <a:p>
          <a:endParaRPr lang="zh-CN" altLang="en-US" b="0" i="0">
            <a:latin typeface="楷体" panose="02010609060101010101" pitchFamily="49" charset="-122"/>
            <a:ea typeface="楷体" panose="02010609060101010101" pitchFamily="49" charset="-122"/>
          </a:endParaRPr>
        </a:p>
      </dgm:t>
    </dgm:pt>
    <dgm:pt modelId="{42E3625D-3C76-480E-96CF-F9289D7811F5}" type="sibTrans" cxnId="{1FDF9D1D-97DF-45E2-B522-149B3FDD5123}">
      <dgm:prSet/>
      <dgm:spPr/>
      <dgm:t>
        <a:bodyPr/>
        <a:lstStyle/>
        <a:p>
          <a:endParaRPr lang="zh-CN" altLang="en-US" b="0" i="0">
            <a:latin typeface="楷体" panose="02010609060101010101" pitchFamily="49" charset="-122"/>
            <a:ea typeface="楷体" panose="02010609060101010101" pitchFamily="49" charset="-122"/>
          </a:endParaRPr>
        </a:p>
      </dgm:t>
    </dgm:pt>
    <dgm:pt modelId="{177DC85C-01EF-4271-A22A-0FDB62B8FE7D}">
      <dgm:prSet custT="1"/>
      <dgm:spPr/>
      <dgm:t>
        <a:bodyPr/>
        <a:lstStyle/>
        <a:p>
          <a:pPr algn="just">
            <a:buSzTx/>
            <a:buFont typeface="Wingdings" panose="05000000000000000000" pitchFamily="2" charset="2"/>
            <a:buChar char="ü"/>
          </a:pPr>
          <a:r>
            <a:rPr lang="zh-CN" altLang="en-US" sz="2200" b="0" i="0" dirty="0">
              <a:solidFill>
                <a:schemeClr val="hlink"/>
              </a:solidFill>
              <a:latin typeface="楷体" panose="02010609060101010101" pitchFamily="49" charset="-122"/>
              <a:ea typeface="楷体" panose="02010609060101010101" pitchFamily="49" charset="-122"/>
            </a:rPr>
            <a:t>请相关的人</a:t>
          </a:r>
          <a:r>
            <a:rPr lang="zh-CN" altLang="en-US" sz="2200" b="0" i="0" dirty="0">
              <a:latin typeface="楷体" panose="02010609060101010101" pitchFamily="49" charset="-122"/>
              <a:ea typeface="楷体" panose="02010609060101010101" pitchFamily="49" charset="-122"/>
            </a:rPr>
            <a:t>：要邀请直接相关的人员参加，一方面可以保证参与者对评审内容熟悉，另外一方面可以保证参与者关注评审过程。</a:t>
          </a:r>
        </a:p>
      </dgm:t>
    </dgm:pt>
    <dgm:pt modelId="{47D631E2-D798-43ED-96EB-107DE37BA0BB}" type="parTrans" cxnId="{F4350AEF-59BD-45A5-AD5E-ABFD8DB3714D}">
      <dgm:prSet/>
      <dgm:spPr/>
      <dgm:t>
        <a:bodyPr/>
        <a:lstStyle/>
        <a:p>
          <a:endParaRPr lang="zh-CN" altLang="en-US" b="0" i="0">
            <a:latin typeface="楷体" panose="02010609060101010101" pitchFamily="49" charset="-122"/>
            <a:ea typeface="楷体" panose="02010609060101010101" pitchFamily="49" charset="-122"/>
          </a:endParaRPr>
        </a:p>
      </dgm:t>
    </dgm:pt>
    <dgm:pt modelId="{367453A7-A5A0-44C8-A4F1-88BA6BCA89FD}" type="sibTrans" cxnId="{F4350AEF-59BD-45A5-AD5E-ABFD8DB3714D}">
      <dgm:prSet/>
      <dgm:spPr/>
      <dgm:t>
        <a:bodyPr/>
        <a:lstStyle/>
        <a:p>
          <a:endParaRPr lang="zh-CN" altLang="en-US" b="0" i="0">
            <a:latin typeface="楷体" panose="02010609060101010101" pitchFamily="49" charset="-122"/>
            <a:ea typeface="楷体" panose="02010609060101010101" pitchFamily="49" charset="-122"/>
          </a:endParaRPr>
        </a:p>
      </dgm:t>
    </dgm:pt>
    <dgm:pt modelId="{2D289812-EF93-4823-BF1F-B1ADBCC23F18}" type="pres">
      <dgm:prSet presAssocID="{98351779-4F62-4FD2-86F1-2879C231E6ED}" presName="linear" presStyleCnt="0">
        <dgm:presLayoutVars>
          <dgm:dir/>
          <dgm:animLvl val="lvl"/>
          <dgm:resizeHandles val="exact"/>
        </dgm:presLayoutVars>
      </dgm:prSet>
      <dgm:spPr/>
      <dgm:t>
        <a:bodyPr/>
        <a:lstStyle/>
        <a:p>
          <a:endParaRPr lang="zh-CN" altLang="en-US"/>
        </a:p>
      </dgm:t>
    </dgm:pt>
    <dgm:pt modelId="{01BFA99D-B4A8-4389-ADD0-3765E4570DEB}" type="pres">
      <dgm:prSet presAssocID="{DE1C3C7D-A5B0-4C69-9A99-4B89FF3E58B4}" presName="parentLin" presStyleCnt="0"/>
      <dgm:spPr/>
    </dgm:pt>
    <dgm:pt modelId="{FCB89067-0C54-47A4-A07D-0AA8C8C7B1CD}" type="pres">
      <dgm:prSet presAssocID="{DE1C3C7D-A5B0-4C69-9A99-4B89FF3E58B4}" presName="parentLeftMargin" presStyleLbl="node1" presStyleIdx="0" presStyleCnt="1"/>
      <dgm:spPr/>
      <dgm:t>
        <a:bodyPr/>
        <a:lstStyle/>
        <a:p>
          <a:endParaRPr lang="zh-CN" altLang="en-US"/>
        </a:p>
      </dgm:t>
    </dgm:pt>
    <dgm:pt modelId="{418C5642-5CA4-48F9-96AD-F47E872484CA}" type="pres">
      <dgm:prSet presAssocID="{DE1C3C7D-A5B0-4C69-9A99-4B89FF3E58B4}" presName="parentText" presStyleLbl="node1" presStyleIdx="0" presStyleCnt="1" custScaleY="562157" custLinFactY="100000" custLinFactNeighborX="1071" custLinFactNeighborY="144037">
        <dgm:presLayoutVars>
          <dgm:chMax val="0"/>
          <dgm:bulletEnabled val="1"/>
        </dgm:presLayoutVars>
      </dgm:prSet>
      <dgm:spPr/>
      <dgm:t>
        <a:bodyPr/>
        <a:lstStyle/>
        <a:p>
          <a:endParaRPr lang="zh-CN" altLang="en-US"/>
        </a:p>
      </dgm:t>
    </dgm:pt>
    <dgm:pt modelId="{C5EE2792-9F29-4055-91A6-D0FDF371DD70}" type="pres">
      <dgm:prSet presAssocID="{DE1C3C7D-A5B0-4C69-9A99-4B89FF3E58B4}" presName="negativeSpace" presStyleCnt="0"/>
      <dgm:spPr/>
    </dgm:pt>
    <dgm:pt modelId="{9778398E-752B-43D7-84F8-20D1DF604654}" type="pres">
      <dgm:prSet presAssocID="{DE1C3C7D-A5B0-4C69-9A99-4B89FF3E58B4}" presName="childText" presStyleLbl="conFgAcc1" presStyleIdx="0" presStyleCnt="1" custScaleY="120394" custLinFactNeighborX="-188" custLinFactNeighborY="40262">
        <dgm:presLayoutVars>
          <dgm:bulletEnabled val="1"/>
        </dgm:presLayoutVars>
      </dgm:prSet>
      <dgm:spPr/>
      <dgm:t>
        <a:bodyPr/>
        <a:lstStyle/>
        <a:p>
          <a:endParaRPr lang="zh-CN" altLang="en-US"/>
        </a:p>
      </dgm:t>
    </dgm:pt>
  </dgm:ptLst>
  <dgm:cxnLst>
    <dgm:cxn modelId="{09789B5B-F43B-4F88-BBF8-3DB60C56F83C}" type="presOf" srcId="{DE1C3C7D-A5B0-4C69-9A99-4B89FF3E58B4}" destId="{FCB89067-0C54-47A4-A07D-0AA8C8C7B1CD}" srcOrd="0" destOrd="0" presId="urn:microsoft.com/office/officeart/2005/8/layout/list1"/>
    <dgm:cxn modelId="{B1F7BB7D-E25B-4314-AAAF-FD355BFC427E}" type="presOf" srcId="{432C0CAA-02AA-4A6D-A751-3F08A8A7DC2A}" destId="{9778398E-752B-43D7-84F8-20D1DF604654}" srcOrd="0" destOrd="1" presId="urn:microsoft.com/office/officeart/2005/8/layout/list1"/>
    <dgm:cxn modelId="{8FA3419C-750A-47FA-969F-30A17170003C}" type="presOf" srcId="{DE1C3C7D-A5B0-4C69-9A99-4B89FF3E58B4}" destId="{418C5642-5CA4-48F9-96AD-F47E872484CA}" srcOrd="1" destOrd="0" presId="urn:microsoft.com/office/officeart/2005/8/layout/list1"/>
    <dgm:cxn modelId="{20FDDBE7-22D8-4728-A1A5-DC815F7952F1}" srcId="{98351779-4F62-4FD2-86F1-2879C231E6ED}" destId="{DE1C3C7D-A5B0-4C69-9A99-4B89FF3E58B4}" srcOrd="0" destOrd="0" parTransId="{B55A83C6-5141-4797-A1A7-570DD0F8A2D7}" sibTransId="{C37281D3-A7C2-46D6-89B6-158CA1C7AD37}"/>
    <dgm:cxn modelId="{9F571D32-4578-47CE-AFBB-2296E4123EF2}" type="presOf" srcId="{98351779-4F62-4FD2-86F1-2879C231E6ED}" destId="{2D289812-EF93-4823-BF1F-B1ADBCC23F18}" srcOrd="0" destOrd="0" presId="urn:microsoft.com/office/officeart/2005/8/layout/list1"/>
    <dgm:cxn modelId="{78729EFA-06AC-412F-8A56-2336B80CF481}" srcId="{DE1C3C7D-A5B0-4C69-9A99-4B89FF3E58B4}" destId="{432C0CAA-02AA-4A6D-A751-3F08A8A7DC2A}" srcOrd="1" destOrd="0" parTransId="{C7303996-1F9A-4461-BD10-46C3789EFD06}" sibTransId="{21A6B9F7-CE7F-45C7-A68E-0FF621106024}"/>
    <dgm:cxn modelId="{F4350AEF-59BD-45A5-AD5E-ABFD8DB3714D}" srcId="{432C0CAA-02AA-4A6D-A751-3F08A8A7DC2A}" destId="{177DC85C-01EF-4271-A22A-0FDB62B8FE7D}" srcOrd="1" destOrd="0" parTransId="{47D631E2-D798-43ED-96EB-107DE37BA0BB}" sibTransId="{367453A7-A5A0-44C8-A4F1-88BA6BCA89FD}"/>
    <dgm:cxn modelId="{A07830AE-256B-434C-ADAE-19D06B75958C}" type="presOf" srcId="{177DC85C-01EF-4271-A22A-0FDB62B8FE7D}" destId="{9778398E-752B-43D7-84F8-20D1DF604654}" srcOrd="0" destOrd="3" presId="urn:microsoft.com/office/officeart/2005/8/layout/list1"/>
    <dgm:cxn modelId="{9943194A-7C6B-4726-B1A1-14082AC98B98}" type="presOf" srcId="{EB6E8611-3407-4CDA-B924-BE15567FB03C}" destId="{9778398E-752B-43D7-84F8-20D1DF604654}" srcOrd="0" destOrd="2" presId="urn:microsoft.com/office/officeart/2005/8/layout/list1"/>
    <dgm:cxn modelId="{1FDF9D1D-97DF-45E2-B522-149B3FDD5123}" srcId="{432C0CAA-02AA-4A6D-A751-3F08A8A7DC2A}" destId="{EB6E8611-3407-4CDA-B924-BE15567FB03C}" srcOrd="0" destOrd="0" parTransId="{BE0715F7-886F-4CF5-96EF-BC8CBCC428FE}" sibTransId="{42E3625D-3C76-480E-96CF-F9289D7811F5}"/>
    <dgm:cxn modelId="{D7F50868-1EAB-4272-BC34-D9F6698E674F}" type="presOf" srcId="{3AA3C437-6F47-4A6D-918C-D4ADA0EB5332}" destId="{9778398E-752B-43D7-84F8-20D1DF604654}" srcOrd="0" destOrd="0" presId="urn:microsoft.com/office/officeart/2005/8/layout/list1"/>
    <dgm:cxn modelId="{CC0AB2EB-8238-4BF3-A334-C2BA3871C489}" srcId="{DE1C3C7D-A5B0-4C69-9A99-4B89FF3E58B4}" destId="{3AA3C437-6F47-4A6D-918C-D4ADA0EB5332}" srcOrd="0" destOrd="0" parTransId="{919DFF34-209F-406C-B4C3-934D2DCC1ED6}" sibTransId="{434F81D0-69C9-47C9-814C-40B32810231F}"/>
    <dgm:cxn modelId="{3CD320C1-6DA3-4CEC-9CF6-6652CDDD89FC}" type="presParOf" srcId="{2D289812-EF93-4823-BF1F-B1ADBCC23F18}" destId="{01BFA99D-B4A8-4389-ADD0-3765E4570DEB}" srcOrd="0" destOrd="0" presId="urn:microsoft.com/office/officeart/2005/8/layout/list1"/>
    <dgm:cxn modelId="{890A386D-6C1E-4E0B-B529-8F7F4A907E60}" type="presParOf" srcId="{01BFA99D-B4A8-4389-ADD0-3765E4570DEB}" destId="{FCB89067-0C54-47A4-A07D-0AA8C8C7B1CD}" srcOrd="0" destOrd="0" presId="urn:microsoft.com/office/officeart/2005/8/layout/list1"/>
    <dgm:cxn modelId="{659DD4F9-7E3F-442B-B515-51359A9D6140}" type="presParOf" srcId="{01BFA99D-B4A8-4389-ADD0-3765E4570DEB}" destId="{418C5642-5CA4-48F9-96AD-F47E872484CA}" srcOrd="1" destOrd="0" presId="urn:microsoft.com/office/officeart/2005/8/layout/list1"/>
    <dgm:cxn modelId="{350508CE-2E9A-4FB3-921F-AB52B0057691}" type="presParOf" srcId="{2D289812-EF93-4823-BF1F-B1ADBCC23F18}" destId="{C5EE2792-9F29-4055-91A6-D0FDF371DD70}" srcOrd="1" destOrd="0" presId="urn:microsoft.com/office/officeart/2005/8/layout/list1"/>
    <dgm:cxn modelId="{5FC2DCD3-4719-4A3F-84DB-0CCCEAECAE73}" type="presParOf" srcId="{2D289812-EF93-4823-BF1F-B1ADBCC23F18}" destId="{9778398E-752B-43D7-84F8-20D1DF604654}" srcOrd="2"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A1D54BD-4F37-40DC-99F2-B68AD916B6BA}" type="doc">
      <dgm:prSet loTypeId="urn:microsoft.com/office/officeart/2005/8/layout/venn3" loCatId="relationship" qsTypeId="urn:microsoft.com/office/officeart/2005/8/quickstyle/simple5" qsCatId="simple" csTypeId="urn:microsoft.com/office/officeart/2005/8/colors/colorful5" csCatId="colorful" phldr="1"/>
      <dgm:spPr/>
      <dgm:t>
        <a:bodyPr/>
        <a:lstStyle/>
        <a:p>
          <a:endParaRPr lang="zh-CN" altLang="en-US"/>
        </a:p>
      </dgm:t>
    </dgm:pt>
    <dgm:pt modelId="{FAF94F5B-FECD-490E-A187-AB6AB7A18E65}">
      <dgm:prSet phldrT="[文本]"/>
      <dgm:spPr/>
      <dgm:t>
        <a:bodyPr/>
        <a:lstStyle/>
        <a:p>
          <a:r>
            <a:rPr lang="zh-CN" altLang="en-US" b="0" i="0" dirty="0">
              <a:latin typeface="楷体" panose="02010609060101010101" pitchFamily="49" charset="-122"/>
              <a:ea typeface="楷体" panose="02010609060101010101" pitchFamily="49" charset="-122"/>
            </a:rPr>
            <a:t>思想</a:t>
          </a:r>
        </a:p>
      </dgm:t>
    </dgm:pt>
    <dgm:pt modelId="{C3CF1A0A-F742-43FF-99AE-BF48C27B428E}" type="parTrans" cxnId="{6700DC5A-2E04-4DA3-9EA4-9455216076D3}">
      <dgm:prSet/>
      <dgm:spPr/>
      <dgm:t>
        <a:bodyPr/>
        <a:lstStyle/>
        <a:p>
          <a:endParaRPr lang="zh-CN" altLang="en-US" b="0" i="0">
            <a:latin typeface="楷体" panose="02010609060101010101" pitchFamily="49" charset="-122"/>
            <a:ea typeface="楷体" panose="02010609060101010101" pitchFamily="49" charset="-122"/>
          </a:endParaRPr>
        </a:p>
      </dgm:t>
    </dgm:pt>
    <dgm:pt modelId="{82BCEE62-DF3A-4730-852D-08675CC31550}" type="sibTrans" cxnId="{6700DC5A-2E04-4DA3-9EA4-9455216076D3}">
      <dgm:prSet/>
      <dgm:spPr/>
      <dgm:t>
        <a:bodyPr/>
        <a:lstStyle/>
        <a:p>
          <a:endParaRPr lang="zh-CN" altLang="en-US" b="0" i="0">
            <a:latin typeface="楷体" panose="02010609060101010101" pitchFamily="49" charset="-122"/>
            <a:ea typeface="楷体" panose="02010609060101010101" pitchFamily="49" charset="-122"/>
          </a:endParaRPr>
        </a:p>
      </dgm:t>
    </dgm:pt>
    <dgm:pt modelId="{854574E4-FB4F-46D3-A5D8-253C6AA72C4F}">
      <dgm:prSet phldrT="[文本]"/>
      <dgm:spPr/>
      <dgm:t>
        <a:bodyPr/>
        <a:lstStyle/>
        <a:p>
          <a:r>
            <a:rPr lang="zh-CN" altLang="en-US" b="0" i="0" dirty="0">
              <a:latin typeface="楷体" panose="02010609060101010101" pitchFamily="49" charset="-122"/>
              <a:ea typeface="楷体" panose="02010609060101010101" pitchFamily="49" charset="-122"/>
            </a:rPr>
            <a:t>方法</a:t>
          </a:r>
        </a:p>
      </dgm:t>
    </dgm:pt>
    <dgm:pt modelId="{99BE97B9-311E-494D-A4CB-9E9A79C99394}" type="parTrans" cxnId="{AC46C920-87F6-43BF-94EA-AC17C96C0E03}">
      <dgm:prSet/>
      <dgm:spPr/>
      <dgm:t>
        <a:bodyPr/>
        <a:lstStyle/>
        <a:p>
          <a:endParaRPr lang="zh-CN" altLang="en-US" b="0" i="0">
            <a:latin typeface="楷体" panose="02010609060101010101" pitchFamily="49" charset="-122"/>
            <a:ea typeface="楷体" panose="02010609060101010101" pitchFamily="49" charset="-122"/>
          </a:endParaRPr>
        </a:p>
      </dgm:t>
    </dgm:pt>
    <dgm:pt modelId="{5C89DE1F-4BA4-4801-9CAE-7764DB11044B}" type="sibTrans" cxnId="{AC46C920-87F6-43BF-94EA-AC17C96C0E03}">
      <dgm:prSet/>
      <dgm:spPr/>
      <dgm:t>
        <a:bodyPr/>
        <a:lstStyle/>
        <a:p>
          <a:endParaRPr lang="zh-CN" altLang="en-US" b="0" i="0">
            <a:latin typeface="楷体" panose="02010609060101010101" pitchFamily="49" charset="-122"/>
            <a:ea typeface="楷体" panose="02010609060101010101" pitchFamily="49" charset="-122"/>
          </a:endParaRPr>
        </a:p>
      </dgm:t>
    </dgm:pt>
    <dgm:pt modelId="{24388600-E11C-4E2F-B3CB-DED0E3290DDB}">
      <dgm:prSet phldrT="[文本]"/>
      <dgm:spPr/>
      <dgm:t>
        <a:bodyPr/>
        <a:lstStyle/>
        <a:p>
          <a:r>
            <a:rPr lang="zh-CN" altLang="en-US" b="0" i="0" dirty="0">
              <a:latin typeface="楷体" panose="02010609060101010101" pitchFamily="49" charset="-122"/>
              <a:ea typeface="楷体" panose="02010609060101010101" pitchFamily="49" charset="-122"/>
            </a:rPr>
            <a:t>语言</a:t>
          </a:r>
        </a:p>
      </dgm:t>
    </dgm:pt>
    <dgm:pt modelId="{FF5AF229-E87E-4D22-B3D3-18CF7C4AAFF5}" type="parTrans" cxnId="{D618F8E8-A0CC-4E5B-8087-4A1A004399AD}">
      <dgm:prSet/>
      <dgm:spPr/>
      <dgm:t>
        <a:bodyPr/>
        <a:lstStyle/>
        <a:p>
          <a:endParaRPr lang="zh-CN" altLang="en-US" b="0" i="0">
            <a:latin typeface="楷体" panose="02010609060101010101" pitchFamily="49" charset="-122"/>
            <a:ea typeface="楷体" panose="02010609060101010101" pitchFamily="49" charset="-122"/>
          </a:endParaRPr>
        </a:p>
      </dgm:t>
    </dgm:pt>
    <dgm:pt modelId="{6DBC2225-0033-47A4-8F4D-AA43083113B9}" type="sibTrans" cxnId="{D618F8E8-A0CC-4E5B-8087-4A1A004399AD}">
      <dgm:prSet/>
      <dgm:spPr/>
      <dgm:t>
        <a:bodyPr/>
        <a:lstStyle/>
        <a:p>
          <a:endParaRPr lang="zh-CN" altLang="en-US" b="0" i="0">
            <a:latin typeface="楷体" panose="02010609060101010101" pitchFamily="49" charset="-122"/>
            <a:ea typeface="楷体" panose="02010609060101010101" pitchFamily="49" charset="-122"/>
          </a:endParaRPr>
        </a:p>
      </dgm:t>
    </dgm:pt>
    <dgm:pt modelId="{B65B79F2-A269-4CA7-B6E2-DA645D6EBA67}">
      <dgm:prSet phldrT="[文本]"/>
      <dgm:spPr/>
      <dgm:t>
        <a:bodyPr/>
        <a:lstStyle/>
        <a:p>
          <a:r>
            <a:rPr lang="zh-CN" altLang="en-US" b="0" i="0" dirty="0">
              <a:latin typeface="楷体" panose="02010609060101010101" pitchFamily="49" charset="-122"/>
              <a:ea typeface="楷体" panose="02010609060101010101" pitchFamily="49" charset="-122"/>
            </a:rPr>
            <a:t>人员</a:t>
          </a:r>
        </a:p>
      </dgm:t>
    </dgm:pt>
    <dgm:pt modelId="{8B9C7184-8699-4E63-B5EA-2629C60AA684}" type="parTrans" cxnId="{B7A06745-8554-49AE-BE41-CA02A09C915C}">
      <dgm:prSet/>
      <dgm:spPr/>
      <dgm:t>
        <a:bodyPr/>
        <a:lstStyle/>
        <a:p>
          <a:endParaRPr lang="zh-CN" altLang="en-US" b="0" i="0">
            <a:latin typeface="楷体" panose="02010609060101010101" pitchFamily="49" charset="-122"/>
            <a:ea typeface="楷体" panose="02010609060101010101" pitchFamily="49" charset="-122"/>
          </a:endParaRPr>
        </a:p>
      </dgm:t>
    </dgm:pt>
    <dgm:pt modelId="{EAD3AC3D-11D9-4C0A-8F36-3281A83EEF72}" type="sibTrans" cxnId="{B7A06745-8554-49AE-BE41-CA02A09C915C}">
      <dgm:prSet/>
      <dgm:spPr/>
      <dgm:t>
        <a:bodyPr/>
        <a:lstStyle/>
        <a:p>
          <a:endParaRPr lang="zh-CN" altLang="en-US" b="0" i="0">
            <a:latin typeface="楷体" panose="02010609060101010101" pitchFamily="49" charset="-122"/>
            <a:ea typeface="楷体" panose="02010609060101010101" pitchFamily="49" charset="-122"/>
          </a:endParaRPr>
        </a:p>
      </dgm:t>
    </dgm:pt>
    <dgm:pt modelId="{87B116E0-2440-425C-9090-D40A8C7575D7}">
      <dgm:prSet phldrT="[文本]"/>
      <dgm:spPr/>
      <dgm:t>
        <a:bodyPr/>
        <a:lstStyle/>
        <a:p>
          <a:r>
            <a:rPr lang="zh-CN" altLang="en-US" b="0" i="0">
              <a:latin typeface="楷体" panose="02010609060101010101" pitchFamily="49" charset="-122"/>
              <a:ea typeface="楷体" panose="02010609060101010101" pitchFamily="49" charset="-122"/>
            </a:rPr>
            <a:t>内容</a:t>
          </a:r>
          <a:endParaRPr lang="zh-CN" altLang="en-US" b="0" i="0" dirty="0">
            <a:latin typeface="楷体" panose="02010609060101010101" pitchFamily="49" charset="-122"/>
            <a:ea typeface="楷体" panose="02010609060101010101" pitchFamily="49" charset="-122"/>
          </a:endParaRPr>
        </a:p>
      </dgm:t>
    </dgm:pt>
    <dgm:pt modelId="{6B7B1E04-EA59-4D72-B477-82C014B61029}" type="parTrans" cxnId="{2A0EAFC7-1F2B-42E1-99BF-D7A4158FC37E}">
      <dgm:prSet/>
      <dgm:spPr/>
      <dgm:t>
        <a:bodyPr/>
        <a:lstStyle/>
        <a:p>
          <a:endParaRPr lang="zh-CN" altLang="en-US" b="0" i="0">
            <a:latin typeface="楷体" panose="02010609060101010101" pitchFamily="49" charset="-122"/>
            <a:ea typeface="楷体" panose="02010609060101010101" pitchFamily="49" charset="-122"/>
          </a:endParaRPr>
        </a:p>
      </dgm:t>
    </dgm:pt>
    <dgm:pt modelId="{766B7AD9-B64E-4D06-A18F-2AEC7DBE2BD4}" type="sibTrans" cxnId="{2A0EAFC7-1F2B-42E1-99BF-D7A4158FC37E}">
      <dgm:prSet/>
      <dgm:spPr/>
      <dgm:t>
        <a:bodyPr/>
        <a:lstStyle/>
        <a:p>
          <a:endParaRPr lang="zh-CN" altLang="en-US" b="0" i="0">
            <a:latin typeface="楷体" panose="02010609060101010101" pitchFamily="49" charset="-122"/>
            <a:ea typeface="楷体" panose="02010609060101010101" pitchFamily="49" charset="-122"/>
          </a:endParaRPr>
        </a:p>
      </dgm:t>
    </dgm:pt>
    <dgm:pt modelId="{D939C48D-79B6-42C7-82E8-FE7CF402674F}" type="pres">
      <dgm:prSet presAssocID="{3A1D54BD-4F37-40DC-99F2-B68AD916B6BA}" presName="Name0" presStyleCnt="0">
        <dgm:presLayoutVars>
          <dgm:dir/>
          <dgm:resizeHandles val="exact"/>
        </dgm:presLayoutVars>
      </dgm:prSet>
      <dgm:spPr/>
      <dgm:t>
        <a:bodyPr/>
        <a:lstStyle/>
        <a:p>
          <a:endParaRPr lang="zh-CN" altLang="en-US"/>
        </a:p>
      </dgm:t>
    </dgm:pt>
    <dgm:pt modelId="{C76B3CA3-6068-488D-98A8-4CE9D77D775C}" type="pres">
      <dgm:prSet presAssocID="{FAF94F5B-FECD-490E-A187-AB6AB7A18E65}" presName="Name5" presStyleLbl="vennNode1" presStyleIdx="0" presStyleCnt="5">
        <dgm:presLayoutVars>
          <dgm:bulletEnabled val="1"/>
        </dgm:presLayoutVars>
      </dgm:prSet>
      <dgm:spPr/>
      <dgm:t>
        <a:bodyPr/>
        <a:lstStyle/>
        <a:p>
          <a:endParaRPr lang="zh-CN" altLang="en-US"/>
        </a:p>
      </dgm:t>
    </dgm:pt>
    <dgm:pt modelId="{49FE26F1-C5B2-4399-90D4-6A457D9B898F}" type="pres">
      <dgm:prSet presAssocID="{82BCEE62-DF3A-4730-852D-08675CC31550}" presName="space" presStyleCnt="0"/>
      <dgm:spPr/>
    </dgm:pt>
    <dgm:pt modelId="{C43E7E22-F67F-420F-A58A-9DA2B28C052B}" type="pres">
      <dgm:prSet presAssocID="{854574E4-FB4F-46D3-A5D8-253C6AA72C4F}" presName="Name5" presStyleLbl="vennNode1" presStyleIdx="1" presStyleCnt="5">
        <dgm:presLayoutVars>
          <dgm:bulletEnabled val="1"/>
        </dgm:presLayoutVars>
      </dgm:prSet>
      <dgm:spPr/>
      <dgm:t>
        <a:bodyPr/>
        <a:lstStyle/>
        <a:p>
          <a:endParaRPr lang="zh-CN" altLang="en-US"/>
        </a:p>
      </dgm:t>
    </dgm:pt>
    <dgm:pt modelId="{45EDCB88-F558-40BC-AAD1-9147EFEC7A86}" type="pres">
      <dgm:prSet presAssocID="{5C89DE1F-4BA4-4801-9CAE-7764DB11044B}" presName="space" presStyleCnt="0"/>
      <dgm:spPr/>
    </dgm:pt>
    <dgm:pt modelId="{82D328AC-3D09-43E3-AD28-5E62EC85D769}" type="pres">
      <dgm:prSet presAssocID="{24388600-E11C-4E2F-B3CB-DED0E3290DDB}" presName="Name5" presStyleLbl="vennNode1" presStyleIdx="2" presStyleCnt="5">
        <dgm:presLayoutVars>
          <dgm:bulletEnabled val="1"/>
        </dgm:presLayoutVars>
      </dgm:prSet>
      <dgm:spPr/>
      <dgm:t>
        <a:bodyPr/>
        <a:lstStyle/>
        <a:p>
          <a:endParaRPr lang="zh-CN" altLang="en-US"/>
        </a:p>
      </dgm:t>
    </dgm:pt>
    <dgm:pt modelId="{C97B2B7D-4487-48F2-BD6C-AB50D283D94C}" type="pres">
      <dgm:prSet presAssocID="{6DBC2225-0033-47A4-8F4D-AA43083113B9}" presName="space" presStyleCnt="0"/>
      <dgm:spPr/>
    </dgm:pt>
    <dgm:pt modelId="{6258CB27-53AD-4997-A663-8605C8ED6FC9}" type="pres">
      <dgm:prSet presAssocID="{B65B79F2-A269-4CA7-B6E2-DA645D6EBA67}" presName="Name5" presStyleLbl="vennNode1" presStyleIdx="3" presStyleCnt="5">
        <dgm:presLayoutVars>
          <dgm:bulletEnabled val="1"/>
        </dgm:presLayoutVars>
      </dgm:prSet>
      <dgm:spPr/>
      <dgm:t>
        <a:bodyPr/>
        <a:lstStyle/>
        <a:p>
          <a:endParaRPr lang="zh-CN" altLang="en-US"/>
        </a:p>
      </dgm:t>
    </dgm:pt>
    <dgm:pt modelId="{DFE90792-515B-4699-AC5F-5563B98419CB}" type="pres">
      <dgm:prSet presAssocID="{EAD3AC3D-11D9-4C0A-8F36-3281A83EEF72}" presName="space" presStyleCnt="0"/>
      <dgm:spPr/>
    </dgm:pt>
    <dgm:pt modelId="{503B6CC7-108C-4315-8DE1-BA220918AAFE}" type="pres">
      <dgm:prSet presAssocID="{87B116E0-2440-425C-9090-D40A8C7575D7}" presName="Name5" presStyleLbl="vennNode1" presStyleIdx="4" presStyleCnt="5">
        <dgm:presLayoutVars>
          <dgm:bulletEnabled val="1"/>
        </dgm:presLayoutVars>
      </dgm:prSet>
      <dgm:spPr/>
      <dgm:t>
        <a:bodyPr/>
        <a:lstStyle/>
        <a:p>
          <a:endParaRPr lang="zh-CN" altLang="en-US"/>
        </a:p>
      </dgm:t>
    </dgm:pt>
  </dgm:ptLst>
  <dgm:cxnLst>
    <dgm:cxn modelId="{6700DC5A-2E04-4DA3-9EA4-9455216076D3}" srcId="{3A1D54BD-4F37-40DC-99F2-B68AD916B6BA}" destId="{FAF94F5B-FECD-490E-A187-AB6AB7A18E65}" srcOrd="0" destOrd="0" parTransId="{C3CF1A0A-F742-43FF-99AE-BF48C27B428E}" sibTransId="{82BCEE62-DF3A-4730-852D-08675CC31550}"/>
    <dgm:cxn modelId="{3AFC62E7-0D85-411C-ABD8-0C9F765BD64B}" type="presOf" srcId="{B65B79F2-A269-4CA7-B6E2-DA645D6EBA67}" destId="{6258CB27-53AD-4997-A663-8605C8ED6FC9}" srcOrd="0" destOrd="0" presId="urn:microsoft.com/office/officeart/2005/8/layout/venn3"/>
    <dgm:cxn modelId="{C882F324-2AB6-4DDA-AACD-CBBAA6014482}" type="presOf" srcId="{854574E4-FB4F-46D3-A5D8-253C6AA72C4F}" destId="{C43E7E22-F67F-420F-A58A-9DA2B28C052B}" srcOrd="0" destOrd="0" presId="urn:microsoft.com/office/officeart/2005/8/layout/venn3"/>
    <dgm:cxn modelId="{F1F29061-2310-4C1A-8717-4B737792EFD2}" type="presOf" srcId="{FAF94F5B-FECD-490E-A187-AB6AB7A18E65}" destId="{C76B3CA3-6068-488D-98A8-4CE9D77D775C}" srcOrd="0" destOrd="0" presId="urn:microsoft.com/office/officeart/2005/8/layout/venn3"/>
    <dgm:cxn modelId="{AC46C920-87F6-43BF-94EA-AC17C96C0E03}" srcId="{3A1D54BD-4F37-40DC-99F2-B68AD916B6BA}" destId="{854574E4-FB4F-46D3-A5D8-253C6AA72C4F}" srcOrd="1" destOrd="0" parTransId="{99BE97B9-311E-494D-A4CB-9E9A79C99394}" sibTransId="{5C89DE1F-4BA4-4801-9CAE-7764DB11044B}"/>
    <dgm:cxn modelId="{8A78E665-0A92-466A-8C5D-A2A377C50794}" type="presOf" srcId="{3A1D54BD-4F37-40DC-99F2-B68AD916B6BA}" destId="{D939C48D-79B6-42C7-82E8-FE7CF402674F}" srcOrd="0" destOrd="0" presId="urn:microsoft.com/office/officeart/2005/8/layout/venn3"/>
    <dgm:cxn modelId="{D618F8E8-A0CC-4E5B-8087-4A1A004399AD}" srcId="{3A1D54BD-4F37-40DC-99F2-B68AD916B6BA}" destId="{24388600-E11C-4E2F-B3CB-DED0E3290DDB}" srcOrd="2" destOrd="0" parTransId="{FF5AF229-E87E-4D22-B3D3-18CF7C4AAFF5}" sibTransId="{6DBC2225-0033-47A4-8F4D-AA43083113B9}"/>
    <dgm:cxn modelId="{025B8EF3-3C9D-483B-89E6-EC4F275AD892}" type="presOf" srcId="{24388600-E11C-4E2F-B3CB-DED0E3290DDB}" destId="{82D328AC-3D09-43E3-AD28-5E62EC85D769}" srcOrd="0" destOrd="0" presId="urn:microsoft.com/office/officeart/2005/8/layout/venn3"/>
    <dgm:cxn modelId="{2A0EAFC7-1F2B-42E1-99BF-D7A4158FC37E}" srcId="{3A1D54BD-4F37-40DC-99F2-B68AD916B6BA}" destId="{87B116E0-2440-425C-9090-D40A8C7575D7}" srcOrd="4" destOrd="0" parTransId="{6B7B1E04-EA59-4D72-B477-82C014B61029}" sibTransId="{766B7AD9-B64E-4D06-A18F-2AEC7DBE2BD4}"/>
    <dgm:cxn modelId="{B7A06745-8554-49AE-BE41-CA02A09C915C}" srcId="{3A1D54BD-4F37-40DC-99F2-B68AD916B6BA}" destId="{B65B79F2-A269-4CA7-B6E2-DA645D6EBA67}" srcOrd="3" destOrd="0" parTransId="{8B9C7184-8699-4E63-B5EA-2629C60AA684}" sibTransId="{EAD3AC3D-11D9-4C0A-8F36-3281A83EEF72}"/>
    <dgm:cxn modelId="{6B57E0DC-0BC8-4EF4-A52B-BF72B12402FD}" type="presOf" srcId="{87B116E0-2440-425C-9090-D40A8C7575D7}" destId="{503B6CC7-108C-4315-8DE1-BA220918AAFE}" srcOrd="0" destOrd="0" presId="urn:microsoft.com/office/officeart/2005/8/layout/venn3"/>
    <dgm:cxn modelId="{E3F0713C-F1F5-46A8-A4EC-5E8266E45829}" type="presParOf" srcId="{D939C48D-79B6-42C7-82E8-FE7CF402674F}" destId="{C76B3CA3-6068-488D-98A8-4CE9D77D775C}" srcOrd="0" destOrd="0" presId="urn:microsoft.com/office/officeart/2005/8/layout/venn3"/>
    <dgm:cxn modelId="{46D27642-D3EA-4C67-90CD-6788CE1B64F1}" type="presParOf" srcId="{D939C48D-79B6-42C7-82E8-FE7CF402674F}" destId="{49FE26F1-C5B2-4399-90D4-6A457D9B898F}" srcOrd="1" destOrd="0" presId="urn:microsoft.com/office/officeart/2005/8/layout/venn3"/>
    <dgm:cxn modelId="{796EB9C1-2AAE-48F3-8CC3-A6175308A489}" type="presParOf" srcId="{D939C48D-79B6-42C7-82E8-FE7CF402674F}" destId="{C43E7E22-F67F-420F-A58A-9DA2B28C052B}" srcOrd="2" destOrd="0" presId="urn:microsoft.com/office/officeart/2005/8/layout/venn3"/>
    <dgm:cxn modelId="{851A0CAC-CC60-43E9-BB11-2D7EDE5A9F02}" type="presParOf" srcId="{D939C48D-79B6-42C7-82E8-FE7CF402674F}" destId="{45EDCB88-F558-40BC-AAD1-9147EFEC7A86}" srcOrd="3" destOrd="0" presId="urn:microsoft.com/office/officeart/2005/8/layout/venn3"/>
    <dgm:cxn modelId="{EEBDD45A-A5FE-474B-9E7A-EC96C0FFD83A}" type="presParOf" srcId="{D939C48D-79B6-42C7-82E8-FE7CF402674F}" destId="{82D328AC-3D09-43E3-AD28-5E62EC85D769}" srcOrd="4" destOrd="0" presId="urn:microsoft.com/office/officeart/2005/8/layout/venn3"/>
    <dgm:cxn modelId="{EC54856D-AD62-4F6D-9BEF-1AB2A558B77D}" type="presParOf" srcId="{D939C48D-79B6-42C7-82E8-FE7CF402674F}" destId="{C97B2B7D-4487-48F2-BD6C-AB50D283D94C}" srcOrd="5" destOrd="0" presId="urn:microsoft.com/office/officeart/2005/8/layout/venn3"/>
    <dgm:cxn modelId="{98DA7A3F-B9DF-4C68-A67B-F7446C7446A0}" type="presParOf" srcId="{D939C48D-79B6-42C7-82E8-FE7CF402674F}" destId="{6258CB27-53AD-4997-A663-8605C8ED6FC9}" srcOrd="6" destOrd="0" presId="urn:microsoft.com/office/officeart/2005/8/layout/venn3"/>
    <dgm:cxn modelId="{165B4F5D-85C5-47F9-AEFE-FA3AF005EB08}" type="presParOf" srcId="{D939C48D-79B6-42C7-82E8-FE7CF402674F}" destId="{DFE90792-515B-4699-AC5F-5563B98419CB}" srcOrd="7" destOrd="0" presId="urn:microsoft.com/office/officeart/2005/8/layout/venn3"/>
    <dgm:cxn modelId="{CC880EC3-FE83-4E4C-A30E-5AFA5C57E7A6}" type="presParOf" srcId="{D939C48D-79B6-42C7-82E8-FE7CF402674F}" destId="{503B6CC7-108C-4315-8DE1-BA220918AAFE}" srcOrd="8"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8351779-4F62-4FD2-86F1-2879C231E6ED}" type="doc">
      <dgm:prSet loTypeId="urn:microsoft.com/office/officeart/2005/8/layout/list1" loCatId="list" qsTypeId="urn:microsoft.com/office/officeart/2005/8/quickstyle/simple5" qsCatId="simple" csTypeId="urn:microsoft.com/office/officeart/2005/8/colors/accent1_2" csCatId="accent1" phldr="1"/>
      <dgm:spPr/>
      <dgm:t>
        <a:bodyPr/>
        <a:lstStyle/>
        <a:p>
          <a:endParaRPr lang="zh-CN" altLang="en-US"/>
        </a:p>
      </dgm:t>
    </dgm:pt>
    <dgm:pt modelId="{E42461E1-3617-4FA6-81B8-F3444134BB63}">
      <dgm:prSet/>
      <dgm:spPr>
        <a:solidFill>
          <a:srgbClr val="94B281"/>
        </a:solidFill>
      </dgm:spPr>
      <dgm:t>
        <a:bodyPr/>
        <a:lstStyle/>
        <a:p>
          <a:r>
            <a:rPr lang="en-US" altLang="zh-CN" b="0" i="0">
              <a:latin typeface="楷体" panose="02010609060101010101" pitchFamily="49" charset="-122"/>
              <a:ea typeface="楷体" panose="02010609060101010101" pitchFamily="49" charset="-122"/>
            </a:rPr>
            <a:t>5</a:t>
          </a:r>
          <a:r>
            <a:rPr lang="zh-CN" altLang="en-US" b="0" i="0">
              <a:latin typeface="楷体" panose="02010609060101010101" pitchFamily="49" charset="-122"/>
              <a:ea typeface="楷体" panose="02010609060101010101" pitchFamily="49" charset="-122"/>
            </a:rPr>
            <a:t>）内容</a:t>
          </a:r>
          <a:endParaRPr lang="zh-CN" altLang="en-US" b="0" i="0" dirty="0">
            <a:latin typeface="楷体" panose="02010609060101010101" pitchFamily="49" charset="-122"/>
            <a:ea typeface="楷体" panose="02010609060101010101" pitchFamily="49" charset="-122"/>
          </a:endParaRPr>
        </a:p>
      </dgm:t>
    </dgm:pt>
    <dgm:pt modelId="{CB21CFDF-392A-4588-ADCB-1C9904E5D870}" type="parTrans" cxnId="{F137E6E9-620F-4642-872A-B232A1D59AA2}">
      <dgm:prSet/>
      <dgm:spPr/>
      <dgm:t>
        <a:bodyPr/>
        <a:lstStyle/>
        <a:p>
          <a:endParaRPr lang="zh-CN" altLang="en-US" b="0" i="0">
            <a:latin typeface="楷体" panose="02010609060101010101" pitchFamily="49" charset="-122"/>
            <a:ea typeface="楷体" panose="02010609060101010101" pitchFamily="49" charset="-122"/>
          </a:endParaRPr>
        </a:p>
      </dgm:t>
    </dgm:pt>
    <dgm:pt modelId="{9BECD756-64F8-435D-9997-D0D138CB6DD6}" type="sibTrans" cxnId="{F137E6E9-620F-4642-872A-B232A1D59AA2}">
      <dgm:prSet/>
      <dgm:spPr/>
      <dgm:t>
        <a:bodyPr/>
        <a:lstStyle/>
        <a:p>
          <a:endParaRPr lang="zh-CN" altLang="en-US" b="0" i="0">
            <a:latin typeface="楷体" panose="02010609060101010101" pitchFamily="49" charset="-122"/>
            <a:ea typeface="楷体" panose="02010609060101010101" pitchFamily="49" charset="-122"/>
          </a:endParaRPr>
        </a:p>
      </dgm:t>
    </dgm:pt>
    <dgm:pt modelId="{AD2894B6-AE91-478E-B0DD-1FA48099A9B0}">
      <dgm:prSet/>
      <dgm:spPr/>
      <dgm:t>
        <a:bodyPr/>
        <a:lstStyle/>
        <a:p>
          <a:r>
            <a:rPr lang="zh-CN" altLang="en-US" b="0" i="0" dirty="0">
              <a:latin typeface="楷体" panose="02010609060101010101" pitchFamily="49" charset="-122"/>
              <a:ea typeface="楷体" panose="02010609060101010101" pitchFamily="49" charset="-122"/>
            </a:rPr>
            <a:t>需要检查的内容一般都很多。</a:t>
          </a:r>
          <a:r>
            <a:rPr lang="zh-CN" altLang="en-US" b="0" i="0" dirty="0">
              <a:solidFill>
                <a:schemeClr val="hlink"/>
              </a:solidFill>
              <a:latin typeface="楷体" panose="02010609060101010101" pitchFamily="49" charset="-122"/>
              <a:ea typeface="楷体" panose="02010609060101010101" pitchFamily="49" charset="-122"/>
            </a:rPr>
            <a:t>不要一次都拿出来评审</a:t>
          </a:r>
          <a:r>
            <a:rPr lang="zh-CN" altLang="en-US" b="0" i="0" dirty="0">
              <a:latin typeface="楷体" panose="02010609060101010101" pitchFamily="49" charset="-122"/>
              <a:ea typeface="楷体" panose="02010609060101010101" pitchFamily="49" charset="-122"/>
            </a:rPr>
            <a:t>。对于具体的项目、团队而言，不同检查项的意义是不同的。应该根据以往主要的问题，例如歧义比较多、完整性比较差的地方对照缺陷检查表进行剪裁。一般一次控制在</a:t>
          </a:r>
          <a:r>
            <a:rPr lang="en-US" altLang="zh-CN" b="0" i="0" dirty="0">
              <a:solidFill>
                <a:schemeClr val="hlink"/>
              </a:solidFill>
              <a:latin typeface="楷体" panose="02010609060101010101" pitchFamily="49" charset="-122"/>
              <a:ea typeface="楷体" panose="02010609060101010101" pitchFamily="49" charset="-122"/>
            </a:rPr>
            <a:t>10</a:t>
          </a:r>
          <a:r>
            <a:rPr lang="zh-CN" altLang="en-US" b="0" i="0" dirty="0">
              <a:solidFill>
                <a:schemeClr val="hlink"/>
              </a:solidFill>
              <a:latin typeface="楷体" panose="02010609060101010101" pitchFamily="49" charset="-122"/>
              <a:ea typeface="楷体" panose="02010609060101010101" pitchFamily="49" charset="-122"/>
            </a:rPr>
            <a:t>条内</a:t>
          </a:r>
          <a:r>
            <a:rPr lang="zh-CN" altLang="en-US" b="0" i="0" dirty="0">
              <a:latin typeface="楷体" panose="02010609060101010101" pitchFamily="49" charset="-122"/>
              <a:ea typeface="楷体" panose="02010609060101010101" pitchFamily="49" charset="-122"/>
            </a:rPr>
            <a:t>。</a:t>
          </a:r>
        </a:p>
      </dgm:t>
    </dgm:pt>
    <dgm:pt modelId="{34F26055-49D6-4ACC-88F6-AD282CB54842}" type="parTrans" cxnId="{B851071D-7246-40BD-962E-016DB2E6AD02}">
      <dgm:prSet/>
      <dgm:spPr/>
      <dgm:t>
        <a:bodyPr/>
        <a:lstStyle/>
        <a:p>
          <a:endParaRPr lang="zh-CN" altLang="en-US" b="0" i="0">
            <a:latin typeface="楷体" panose="02010609060101010101" pitchFamily="49" charset="-122"/>
            <a:ea typeface="楷体" panose="02010609060101010101" pitchFamily="49" charset="-122"/>
          </a:endParaRPr>
        </a:p>
      </dgm:t>
    </dgm:pt>
    <dgm:pt modelId="{D45FACC9-9B96-40B3-B61B-351439260C48}" type="sibTrans" cxnId="{B851071D-7246-40BD-962E-016DB2E6AD02}">
      <dgm:prSet/>
      <dgm:spPr/>
      <dgm:t>
        <a:bodyPr/>
        <a:lstStyle/>
        <a:p>
          <a:endParaRPr lang="zh-CN" altLang="en-US" b="0" i="0">
            <a:latin typeface="楷体" panose="02010609060101010101" pitchFamily="49" charset="-122"/>
            <a:ea typeface="楷体" panose="02010609060101010101" pitchFamily="49" charset="-122"/>
          </a:endParaRPr>
        </a:p>
      </dgm:t>
    </dgm:pt>
    <dgm:pt modelId="{2D289812-EF93-4823-BF1F-B1ADBCC23F18}" type="pres">
      <dgm:prSet presAssocID="{98351779-4F62-4FD2-86F1-2879C231E6ED}" presName="linear" presStyleCnt="0">
        <dgm:presLayoutVars>
          <dgm:dir/>
          <dgm:animLvl val="lvl"/>
          <dgm:resizeHandles val="exact"/>
        </dgm:presLayoutVars>
      </dgm:prSet>
      <dgm:spPr/>
      <dgm:t>
        <a:bodyPr/>
        <a:lstStyle/>
        <a:p>
          <a:endParaRPr lang="zh-CN" altLang="en-US"/>
        </a:p>
      </dgm:t>
    </dgm:pt>
    <dgm:pt modelId="{5A40612E-80AE-418B-A7CB-395BBF3217F6}" type="pres">
      <dgm:prSet presAssocID="{E42461E1-3617-4FA6-81B8-F3444134BB63}" presName="parentLin" presStyleCnt="0"/>
      <dgm:spPr/>
    </dgm:pt>
    <dgm:pt modelId="{794BA8C9-92F9-458A-B1A9-851379923A57}" type="pres">
      <dgm:prSet presAssocID="{E42461E1-3617-4FA6-81B8-F3444134BB63}" presName="parentLeftMargin" presStyleLbl="node1" presStyleIdx="0" presStyleCnt="1"/>
      <dgm:spPr/>
      <dgm:t>
        <a:bodyPr/>
        <a:lstStyle/>
        <a:p>
          <a:endParaRPr lang="zh-CN" altLang="en-US"/>
        </a:p>
      </dgm:t>
    </dgm:pt>
    <dgm:pt modelId="{BE5C5808-14A9-4AF2-A277-406456237DCB}" type="pres">
      <dgm:prSet presAssocID="{E42461E1-3617-4FA6-81B8-F3444134BB63}" presName="parentText" presStyleLbl="node1" presStyleIdx="0" presStyleCnt="1">
        <dgm:presLayoutVars>
          <dgm:chMax val="0"/>
          <dgm:bulletEnabled val="1"/>
        </dgm:presLayoutVars>
      </dgm:prSet>
      <dgm:spPr/>
      <dgm:t>
        <a:bodyPr/>
        <a:lstStyle/>
        <a:p>
          <a:endParaRPr lang="zh-CN" altLang="en-US"/>
        </a:p>
      </dgm:t>
    </dgm:pt>
    <dgm:pt modelId="{2AF4A6B1-48D0-4181-B9FB-F07D91502445}" type="pres">
      <dgm:prSet presAssocID="{E42461E1-3617-4FA6-81B8-F3444134BB63}" presName="negativeSpace" presStyleCnt="0"/>
      <dgm:spPr/>
    </dgm:pt>
    <dgm:pt modelId="{8BCCF4D4-0803-41E0-9CC5-ED6EE3C7BEF8}" type="pres">
      <dgm:prSet presAssocID="{E42461E1-3617-4FA6-81B8-F3444134BB63}" presName="childText" presStyleLbl="conFgAcc1" presStyleIdx="0" presStyleCnt="1" custLinFactNeighborX="0" custLinFactNeighborY="1870">
        <dgm:presLayoutVars>
          <dgm:bulletEnabled val="1"/>
        </dgm:presLayoutVars>
      </dgm:prSet>
      <dgm:spPr/>
      <dgm:t>
        <a:bodyPr/>
        <a:lstStyle/>
        <a:p>
          <a:endParaRPr lang="zh-CN" altLang="en-US"/>
        </a:p>
      </dgm:t>
    </dgm:pt>
  </dgm:ptLst>
  <dgm:cxnLst>
    <dgm:cxn modelId="{F137E6E9-620F-4642-872A-B232A1D59AA2}" srcId="{98351779-4F62-4FD2-86F1-2879C231E6ED}" destId="{E42461E1-3617-4FA6-81B8-F3444134BB63}" srcOrd="0" destOrd="0" parTransId="{CB21CFDF-392A-4588-ADCB-1C9904E5D870}" sibTransId="{9BECD756-64F8-435D-9997-D0D138CB6DD6}"/>
    <dgm:cxn modelId="{373D5E3B-3091-457E-9820-F3CE085BF1A9}" type="presOf" srcId="{AD2894B6-AE91-478E-B0DD-1FA48099A9B0}" destId="{8BCCF4D4-0803-41E0-9CC5-ED6EE3C7BEF8}" srcOrd="0" destOrd="0" presId="urn:microsoft.com/office/officeart/2005/8/layout/list1"/>
    <dgm:cxn modelId="{9F571D32-4578-47CE-AFBB-2296E4123EF2}" type="presOf" srcId="{98351779-4F62-4FD2-86F1-2879C231E6ED}" destId="{2D289812-EF93-4823-BF1F-B1ADBCC23F18}" srcOrd="0" destOrd="0" presId="urn:microsoft.com/office/officeart/2005/8/layout/list1"/>
    <dgm:cxn modelId="{ED365C98-FD43-4AA0-924A-D7F564FE8B41}" type="presOf" srcId="{E42461E1-3617-4FA6-81B8-F3444134BB63}" destId="{BE5C5808-14A9-4AF2-A277-406456237DCB}" srcOrd="1" destOrd="0" presId="urn:microsoft.com/office/officeart/2005/8/layout/list1"/>
    <dgm:cxn modelId="{6D207BE5-5EC4-4F0A-9DD9-EFCD25E0A202}" type="presOf" srcId="{E42461E1-3617-4FA6-81B8-F3444134BB63}" destId="{794BA8C9-92F9-458A-B1A9-851379923A57}" srcOrd="0" destOrd="0" presId="urn:microsoft.com/office/officeart/2005/8/layout/list1"/>
    <dgm:cxn modelId="{B851071D-7246-40BD-962E-016DB2E6AD02}" srcId="{E42461E1-3617-4FA6-81B8-F3444134BB63}" destId="{AD2894B6-AE91-478E-B0DD-1FA48099A9B0}" srcOrd="0" destOrd="0" parTransId="{34F26055-49D6-4ACC-88F6-AD282CB54842}" sibTransId="{D45FACC9-9B96-40B3-B61B-351439260C48}"/>
    <dgm:cxn modelId="{AEA185AF-64FD-48FE-897E-74BC871D1262}" type="presParOf" srcId="{2D289812-EF93-4823-BF1F-B1ADBCC23F18}" destId="{5A40612E-80AE-418B-A7CB-395BBF3217F6}" srcOrd="0" destOrd="0" presId="urn:microsoft.com/office/officeart/2005/8/layout/list1"/>
    <dgm:cxn modelId="{24EAB34F-FCF4-45D0-BCC0-2CB629097D70}" type="presParOf" srcId="{5A40612E-80AE-418B-A7CB-395BBF3217F6}" destId="{794BA8C9-92F9-458A-B1A9-851379923A57}" srcOrd="0" destOrd="0" presId="urn:microsoft.com/office/officeart/2005/8/layout/list1"/>
    <dgm:cxn modelId="{9C78B67F-96B6-49A2-AB31-39FD3E19BDA3}" type="presParOf" srcId="{5A40612E-80AE-418B-A7CB-395BBF3217F6}" destId="{BE5C5808-14A9-4AF2-A277-406456237DCB}" srcOrd="1" destOrd="0" presId="urn:microsoft.com/office/officeart/2005/8/layout/list1"/>
    <dgm:cxn modelId="{5A3E6E6A-7AAA-464C-A0BE-885F81D171F7}" type="presParOf" srcId="{2D289812-EF93-4823-BF1F-B1ADBCC23F18}" destId="{2AF4A6B1-48D0-4181-B9FB-F07D91502445}" srcOrd="1" destOrd="0" presId="urn:microsoft.com/office/officeart/2005/8/layout/list1"/>
    <dgm:cxn modelId="{0268E664-5534-4989-BFB1-72680809C0B0}" type="presParOf" srcId="{2D289812-EF93-4823-BF1F-B1ADBCC23F18}" destId="{8BCCF4D4-0803-41E0-9CC5-ED6EE3C7BEF8}" srcOrd="2"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A54A91E-B8EB-410F-B43C-C357E5EE8583}" type="doc">
      <dgm:prSet loTypeId="urn:microsoft.com/office/officeart/2005/8/layout/chevron1" loCatId="process" qsTypeId="urn:microsoft.com/office/officeart/2005/8/quickstyle/simple5" qsCatId="simple" csTypeId="urn:microsoft.com/office/officeart/2005/8/colors/colorful5" csCatId="colorful" phldr="1"/>
      <dgm:spPr/>
    </dgm:pt>
    <dgm:pt modelId="{96439ED7-5135-4214-B074-ED7EC2F5F02D}">
      <dgm:prSet phldrT="[文本]" custT="1"/>
      <dgm:spPr/>
      <dgm:t>
        <a:bodyPr/>
        <a:lstStyle/>
        <a:p>
          <a:r>
            <a:rPr lang="zh-CN" altLang="en-US" sz="2800" dirty="0">
              <a:latin typeface="楷体" panose="02010609060101010101" pitchFamily="49" charset="-122"/>
              <a:ea typeface="楷体" panose="02010609060101010101" pitchFamily="49" charset="-122"/>
            </a:rPr>
            <a:t>组织和完整性</a:t>
          </a:r>
        </a:p>
      </dgm:t>
    </dgm:pt>
    <dgm:pt modelId="{E60CCE7D-1D82-473E-929D-1092001EE50F}" type="parTrans" cxnId="{A6530200-9C2E-42CA-814E-64F58392D89C}">
      <dgm:prSet/>
      <dgm:spPr/>
      <dgm:t>
        <a:bodyPr/>
        <a:lstStyle/>
        <a:p>
          <a:endParaRPr lang="zh-CN" altLang="en-US" sz="2000">
            <a:solidFill>
              <a:schemeClr val="bg1"/>
            </a:solidFill>
            <a:latin typeface="楷体" panose="02010609060101010101" pitchFamily="49" charset="-122"/>
            <a:ea typeface="楷体" panose="02010609060101010101" pitchFamily="49" charset="-122"/>
          </a:endParaRPr>
        </a:p>
      </dgm:t>
    </dgm:pt>
    <dgm:pt modelId="{2CE62008-C306-4217-A6A8-84FE01FBCD88}" type="sibTrans" cxnId="{A6530200-9C2E-42CA-814E-64F58392D89C}">
      <dgm:prSet/>
      <dgm:spPr/>
      <dgm:t>
        <a:bodyPr/>
        <a:lstStyle/>
        <a:p>
          <a:endParaRPr lang="zh-CN" altLang="en-US" sz="2000">
            <a:solidFill>
              <a:schemeClr val="bg1"/>
            </a:solidFill>
            <a:latin typeface="楷体" panose="02010609060101010101" pitchFamily="49" charset="-122"/>
            <a:ea typeface="楷体" panose="02010609060101010101" pitchFamily="49" charset="-122"/>
          </a:endParaRPr>
        </a:p>
      </dgm:t>
    </dgm:pt>
    <dgm:pt modelId="{4B8BF672-BE5D-4BF7-B5C7-262052B69B5F}">
      <dgm:prSet custT="1"/>
      <dgm:spPr/>
      <dgm:t>
        <a:bodyPr/>
        <a:lstStyle/>
        <a:p>
          <a:r>
            <a:rPr lang="zh-CN" altLang="en-US" sz="2800">
              <a:latin typeface="楷体" panose="02010609060101010101" pitchFamily="49" charset="-122"/>
              <a:ea typeface="楷体" panose="02010609060101010101" pitchFamily="49" charset="-122"/>
            </a:rPr>
            <a:t>正确性</a:t>
          </a:r>
          <a:endParaRPr lang="en-US" altLang="zh-CN" sz="2800" dirty="0">
            <a:latin typeface="楷体" panose="02010609060101010101" pitchFamily="49" charset="-122"/>
            <a:ea typeface="楷体" panose="02010609060101010101" pitchFamily="49" charset="-122"/>
          </a:endParaRPr>
        </a:p>
      </dgm:t>
    </dgm:pt>
    <dgm:pt modelId="{A4F74B0E-99A5-44D1-8B2F-7B1D6B7FAECD}" type="parTrans" cxnId="{6BF75360-A18A-45CA-B075-C2AF1F3D4430}">
      <dgm:prSet/>
      <dgm:spPr/>
      <dgm:t>
        <a:bodyPr/>
        <a:lstStyle/>
        <a:p>
          <a:endParaRPr lang="zh-CN" altLang="en-US" sz="2000">
            <a:solidFill>
              <a:schemeClr val="bg1"/>
            </a:solidFill>
            <a:latin typeface="楷体" panose="02010609060101010101" pitchFamily="49" charset="-122"/>
            <a:ea typeface="楷体" panose="02010609060101010101" pitchFamily="49" charset="-122"/>
          </a:endParaRPr>
        </a:p>
      </dgm:t>
    </dgm:pt>
    <dgm:pt modelId="{D95F7F1F-F01B-44EA-AB05-2C952E809A6E}" type="sibTrans" cxnId="{6BF75360-A18A-45CA-B075-C2AF1F3D4430}">
      <dgm:prSet/>
      <dgm:spPr/>
      <dgm:t>
        <a:bodyPr/>
        <a:lstStyle/>
        <a:p>
          <a:endParaRPr lang="zh-CN" altLang="en-US" sz="2000">
            <a:solidFill>
              <a:schemeClr val="bg1"/>
            </a:solidFill>
            <a:latin typeface="楷体" panose="02010609060101010101" pitchFamily="49" charset="-122"/>
            <a:ea typeface="楷体" panose="02010609060101010101" pitchFamily="49" charset="-122"/>
          </a:endParaRPr>
        </a:p>
      </dgm:t>
    </dgm:pt>
    <dgm:pt modelId="{B0CAEDAE-FAB6-41E8-887F-5C8BB390198E}">
      <dgm:prSet custT="1"/>
      <dgm:spPr/>
      <dgm:t>
        <a:bodyPr/>
        <a:lstStyle/>
        <a:p>
          <a:r>
            <a:rPr lang="zh-CN" altLang="en-US" sz="2800">
              <a:latin typeface="楷体" panose="02010609060101010101" pitchFamily="49" charset="-122"/>
              <a:ea typeface="楷体" panose="02010609060101010101" pitchFamily="49" charset="-122"/>
            </a:rPr>
            <a:t>质量属性</a:t>
          </a:r>
          <a:endParaRPr lang="en-US" altLang="zh-CN" sz="2800" dirty="0">
            <a:latin typeface="楷体" panose="02010609060101010101" pitchFamily="49" charset="-122"/>
            <a:ea typeface="楷体" panose="02010609060101010101" pitchFamily="49" charset="-122"/>
          </a:endParaRPr>
        </a:p>
      </dgm:t>
    </dgm:pt>
    <dgm:pt modelId="{FE72D1E8-4168-484E-9D38-E60D03122FCC}" type="parTrans" cxnId="{52B67D39-33B2-43B4-AC06-4B98222E4997}">
      <dgm:prSet/>
      <dgm:spPr/>
      <dgm:t>
        <a:bodyPr/>
        <a:lstStyle/>
        <a:p>
          <a:endParaRPr lang="zh-CN" altLang="en-US" sz="2000">
            <a:solidFill>
              <a:schemeClr val="bg1"/>
            </a:solidFill>
            <a:latin typeface="楷体" panose="02010609060101010101" pitchFamily="49" charset="-122"/>
            <a:ea typeface="楷体" panose="02010609060101010101" pitchFamily="49" charset="-122"/>
          </a:endParaRPr>
        </a:p>
      </dgm:t>
    </dgm:pt>
    <dgm:pt modelId="{48BD6A0A-223D-49D7-BE90-159B3CC60783}" type="sibTrans" cxnId="{52B67D39-33B2-43B4-AC06-4B98222E4997}">
      <dgm:prSet/>
      <dgm:spPr/>
      <dgm:t>
        <a:bodyPr/>
        <a:lstStyle/>
        <a:p>
          <a:endParaRPr lang="zh-CN" altLang="en-US" sz="2000">
            <a:solidFill>
              <a:schemeClr val="bg1"/>
            </a:solidFill>
            <a:latin typeface="楷体" panose="02010609060101010101" pitchFamily="49" charset="-122"/>
            <a:ea typeface="楷体" panose="02010609060101010101" pitchFamily="49" charset="-122"/>
          </a:endParaRPr>
        </a:p>
      </dgm:t>
    </dgm:pt>
    <dgm:pt modelId="{ED7FC94D-C63D-4ED9-A3E7-41483E4D6492}">
      <dgm:prSet custT="1"/>
      <dgm:spPr/>
      <dgm:t>
        <a:bodyPr/>
        <a:lstStyle/>
        <a:p>
          <a:r>
            <a:rPr lang="zh-CN" altLang="en-US" sz="2800">
              <a:latin typeface="楷体" panose="02010609060101010101" pitchFamily="49" charset="-122"/>
              <a:ea typeface="楷体" panose="02010609060101010101" pitchFamily="49" charset="-122"/>
            </a:rPr>
            <a:t>可跟踪性</a:t>
          </a:r>
          <a:endParaRPr lang="en-US" altLang="zh-CN" sz="2800" dirty="0">
            <a:latin typeface="楷体" panose="02010609060101010101" pitchFamily="49" charset="-122"/>
            <a:ea typeface="楷体" panose="02010609060101010101" pitchFamily="49" charset="-122"/>
          </a:endParaRPr>
        </a:p>
      </dgm:t>
    </dgm:pt>
    <dgm:pt modelId="{8176566C-B5E6-4421-8508-24D18835EA4C}" type="parTrans" cxnId="{4B71551F-BB3F-41EE-A84E-754FDF17747F}">
      <dgm:prSet/>
      <dgm:spPr/>
      <dgm:t>
        <a:bodyPr/>
        <a:lstStyle/>
        <a:p>
          <a:endParaRPr lang="zh-CN" altLang="en-US" sz="2000">
            <a:solidFill>
              <a:schemeClr val="bg1"/>
            </a:solidFill>
            <a:latin typeface="楷体" panose="02010609060101010101" pitchFamily="49" charset="-122"/>
            <a:ea typeface="楷体" panose="02010609060101010101" pitchFamily="49" charset="-122"/>
          </a:endParaRPr>
        </a:p>
      </dgm:t>
    </dgm:pt>
    <dgm:pt modelId="{BFC36F36-2821-4BED-9593-04DFC12E6E1E}" type="sibTrans" cxnId="{4B71551F-BB3F-41EE-A84E-754FDF17747F}">
      <dgm:prSet/>
      <dgm:spPr/>
      <dgm:t>
        <a:bodyPr/>
        <a:lstStyle/>
        <a:p>
          <a:endParaRPr lang="zh-CN" altLang="en-US" sz="2000">
            <a:solidFill>
              <a:schemeClr val="bg1"/>
            </a:solidFill>
            <a:latin typeface="楷体" panose="02010609060101010101" pitchFamily="49" charset="-122"/>
            <a:ea typeface="楷体" panose="02010609060101010101" pitchFamily="49" charset="-122"/>
          </a:endParaRPr>
        </a:p>
      </dgm:t>
    </dgm:pt>
    <dgm:pt modelId="{CE72C165-0A47-4EB2-8C82-293D6A855A5A}">
      <dgm:prSet custT="1"/>
      <dgm:spPr/>
      <dgm:t>
        <a:bodyPr/>
        <a:lstStyle/>
        <a:p>
          <a:r>
            <a:rPr lang="zh-CN" altLang="en-US" sz="2800">
              <a:latin typeface="楷体" panose="02010609060101010101" pitchFamily="49" charset="-122"/>
              <a:ea typeface="楷体" panose="02010609060101010101" pitchFamily="49" charset="-122"/>
            </a:rPr>
            <a:t>特殊问题</a:t>
          </a:r>
          <a:endParaRPr lang="zh-CN" altLang="en-US" sz="2800" dirty="0">
            <a:latin typeface="楷体" panose="02010609060101010101" pitchFamily="49" charset="-122"/>
            <a:ea typeface="楷体" panose="02010609060101010101" pitchFamily="49" charset="-122"/>
          </a:endParaRPr>
        </a:p>
      </dgm:t>
    </dgm:pt>
    <dgm:pt modelId="{5BF83703-936B-4256-8118-1EEA4AC33E22}" type="parTrans" cxnId="{EB6ABF49-56FC-4C1E-8B0D-0B69D8B58745}">
      <dgm:prSet/>
      <dgm:spPr/>
      <dgm:t>
        <a:bodyPr/>
        <a:lstStyle/>
        <a:p>
          <a:endParaRPr lang="zh-CN" altLang="en-US" sz="2000">
            <a:solidFill>
              <a:schemeClr val="bg1"/>
            </a:solidFill>
            <a:latin typeface="楷体" panose="02010609060101010101" pitchFamily="49" charset="-122"/>
            <a:ea typeface="楷体" panose="02010609060101010101" pitchFamily="49" charset="-122"/>
          </a:endParaRPr>
        </a:p>
      </dgm:t>
    </dgm:pt>
    <dgm:pt modelId="{3652EE79-3F57-4F42-80A9-C70541D53472}" type="sibTrans" cxnId="{EB6ABF49-56FC-4C1E-8B0D-0B69D8B58745}">
      <dgm:prSet/>
      <dgm:spPr/>
      <dgm:t>
        <a:bodyPr/>
        <a:lstStyle/>
        <a:p>
          <a:endParaRPr lang="zh-CN" altLang="en-US" sz="2000">
            <a:solidFill>
              <a:schemeClr val="bg1"/>
            </a:solidFill>
            <a:latin typeface="楷体" panose="02010609060101010101" pitchFamily="49" charset="-122"/>
            <a:ea typeface="楷体" panose="02010609060101010101" pitchFamily="49" charset="-122"/>
          </a:endParaRPr>
        </a:p>
      </dgm:t>
    </dgm:pt>
    <dgm:pt modelId="{8DC0B915-2287-4325-9288-54475E93A6B7}" type="pres">
      <dgm:prSet presAssocID="{1A54A91E-B8EB-410F-B43C-C357E5EE8583}" presName="Name0" presStyleCnt="0">
        <dgm:presLayoutVars>
          <dgm:dir/>
          <dgm:animLvl val="lvl"/>
          <dgm:resizeHandles val="exact"/>
        </dgm:presLayoutVars>
      </dgm:prSet>
      <dgm:spPr/>
    </dgm:pt>
    <dgm:pt modelId="{E773457B-F9BC-4234-B56E-ACB5CBFAD9B1}" type="pres">
      <dgm:prSet presAssocID="{96439ED7-5135-4214-B074-ED7EC2F5F02D}" presName="parTxOnly" presStyleLbl="node1" presStyleIdx="0" presStyleCnt="5">
        <dgm:presLayoutVars>
          <dgm:chMax val="0"/>
          <dgm:chPref val="0"/>
          <dgm:bulletEnabled val="1"/>
        </dgm:presLayoutVars>
      </dgm:prSet>
      <dgm:spPr/>
      <dgm:t>
        <a:bodyPr/>
        <a:lstStyle/>
        <a:p>
          <a:endParaRPr lang="zh-CN" altLang="en-US"/>
        </a:p>
      </dgm:t>
    </dgm:pt>
    <dgm:pt modelId="{5A167655-EB05-411D-9ABF-1779A199136A}" type="pres">
      <dgm:prSet presAssocID="{2CE62008-C306-4217-A6A8-84FE01FBCD88}" presName="parTxOnlySpace" presStyleCnt="0"/>
      <dgm:spPr/>
    </dgm:pt>
    <dgm:pt modelId="{158D103E-4C41-46F2-8D00-6B09BEEFC9EB}" type="pres">
      <dgm:prSet presAssocID="{4B8BF672-BE5D-4BF7-B5C7-262052B69B5F}" presName="parTxOnly" presStyleLbl="node1" presStyleIdx="1" presStyleCnt="5">
        <dgm:presLayoutVars>
          <dgm:chMax val="0"/>
          <dgm:chPref val="0"/>
          <dgm:bulletEnabled val="1"/>
        </dgm:presLayoutVars>
      </dgm:prSet>
      <dgm:spPr/>
      <dgm:t>
        <a:bodyPr/>
        <a:lstStyle/>
        <a:p>
          <a:endParaRPr lang="zh-CN" altLang="en-US"/>
        </a:p>
      </dgm:t>
    </dgm:pt>
    <dgm:pt modelId="{5A7A4ADA-7005-4DBD-917A-6B452CE11090}" type="pres">
      <dgm:prSet presAssocID="{D95F7F1F-F01B-44EA-AB05-2C952E809A6E}" presName="parTxOnlySpace" presStyleCnt="0"/>
      <dgm:spPr/>
    </dgm:pt>
    <dgm:pt modelId="{ABB08907-1DB2-4A9A-8FC6-34CA4B6D514E}" type="pres">
      <dgm:prSet presAssocID="{B0CAEDAE-FAB6-41E8-887F-5C8BB390198E}" presName="parTxOnly" presStyleLbl="node1" presStyleIdx="2" presStyleCnt="5">
        <dgm:presLayoutVars>
          <dgm:chMax val="0"/>
          <dgm:chPref val="0"/>
          <dgm:bulletEnabled val="1"/>
        </dgm:presLayoutVars>
      </dgm:prSet>
      <dgm:spPr/>
      <dgm:t>
        <a:bodyPr/>
        <a:lstStyle/>
        <a:p>
          <a:endParaRPr lang="zh-CN" altLang="en-US"/>
        </a:p>
      </dgm:t>
    </dgm:pt>
    <dgm:pt modelId="{1CD6EE09-572F-430F-AF0A-95D0F7FD0730}" type="pres">
      <dgm:prSet presAssocID="{48BD6A0A-223D-49D7-BE90-159B3CC60783}" presName="parTxOnlySpace" presStyleCnt="0"/>
      <dgm:spPr/>
    </dgm:pt>
    <dgm:pt modelId="{22353386-5168-497D-AF4A-20D0F70C2AF6}" type="pres">
      <dgm:prSet presAssocID="{ED7FC94D-C63D-4ED9-A3E7-41483E4D6492}" presName="parTxOnly" presStyleLbl="node1" presStyleIdx="3" presStyleCnt="5">
        <dgm:presLayoutVars>
          <dgm:chMax val="0"/>
          <dgm:chPref val="0"/>
          <dgm:bulletEnabled val="1"/>
        </dgm:presLayoutVars>
      </dgm:prSet>
      <dgm:spPr/>
      <dgm:t>
        <a:bodyPr/>
        <a:lstStyle/>
        <a:p>
          <a:endParaRPr lang="zh-CN" altLang="en-US"/>
        </a:p>
      </dgm:t>
    </dgm:pt>
    <dgm:pt modelId="{FBDA2E66-0ED7-432C-9BE7-A94E392FFB6E}" type="pres">
      <dgm:prSet presAssocID="{BFC36F36-2821-4BED-9593-04DFC12E6E1E}" presName="parTxOnlySpace" presStyleCnt="0"/>
      <dgm:spPr/>
    </dgm:pt>
    <dgm:pt modelId="{C14D14AC-8262-46D1-80AE-02E250E1113C}" type="pres">
      <dgm:prSet presAssocID="{CE72C165-0A47-4EB2-8C82-293D6A855A5A}" presName="parTxOnly" presStyleLbl="node1" presStyleIdx="4" presStyleCnt="5">
        <dgm:presLayoutVars>
          <dgm:chMax val="0"/>
          <dgm:chPref val="0"/>
          <dgm:bulletEnabled val="1"/>
        </dgm:presLayoutVars>
      </dgm:prSet>
      <dgm:spPr/>
      <dgm:t>
        <a:bodyPr/>
        <a:lstStyle/>
        <a:p>
          <a:endParaRPr lang="zh-CN" altLang="en-US"/>
        </a:p>
      </dgm:t>
    </dgm:pt>
  </dgm:ptLst>
  <dgm:cxnLst>
    <dgm:cxn modelId="{0422FDC1-831F-441C-83C7-C12A751FF04B}" type="presOf" srcId="{CE72C165-0A47-4EB2-8C82-293D6A855A5A}" destId="{C14D14AC-8262-46D1-80AE-02E250E1113C}" srcOrd="0" destOrd="0" presId="urn:microsoft.com/office/officeart/2005/8/layout/chevron1"/>
    <dgm:cxn modelId="{345D2D8D-FA3F-4F18-A430-B2B3D88A2D34}" type="presOf" srcId="{ED7FC94D-C63D-4ED9-A3E7-41483E4D6492}" destId="{22353386-5168-497D-AF4A-20D0F70C2AF6}" srcOrd="0" destOrd="0" presId="urn:microsoft.com/office/officeart/2005/8/layout/chevron1"/>
    <dgm:cxn modelId="{52B67D39-33B2-43B4-AC06-4B98222E4997}" srcId="{1A54A91E-B8EB-410F-B43C-C357E5EE8583}" destId="{B0CAEDAE-FAB6-41E8-887F-5C8BB390198E}" srcOrd="2" destOrd="0" parTransId="{FE72D1E8-4168-484E-9D38-E60D03122FCC}" sibTransId="{48BD6A0A-223D-49D7-BE90-159B3CC60783}"/>
    <dgm:cxn modelId="{7102F2E8-0A75-4DA0-B333-72D9127BAAA8}" type="presOf" srcId="{B0CAEDAE-FAB6-41E8-887F-5C8BB390198E}" destId="{ABB08907-1DB2-4A9A-8FC6-34CA4B6D514E}" srcOrd="0" destOrd="0" presId="urn:microsoft.com/office/officeart/2005/8/layout/chevron1"/>
    <dgm:cxn modelId="{4B71551F-BB3F-41EE-A84E-754FDF17747F}" srcId="{1A54A91E-B8EB-410F-B43C-C357E5EE8583}" destId="{ED7FC94D-C63D-4ED9-A3E7-41483E4D6492}" srcOrd="3" destOrd="0" parTransId="{8176566C-B5E6-4421-8508-24D18835EA4C}" sibTransId="{BFC36F36-2821-4BED-9593-04DFC12E6E1E}"/>
    <dgm:cxn modelId="{1218518E-C00C-4D3A-BF9C-B21306349A77}" type="presOf" srcId="{4B8BF672-BE5D-4BF7-B5C7-262052B69B5F}" destId="{158D103E-4C41-46F2-8D00-6B09BEEFC9EB}" srcOrd="0" destOrd="0" presId="urn:microsoft.com/office/officeart/2005/8/layout/chevron1"/>
    <dgm:cxn modelId="{6BF75360-A18A-45CA-B075-C2AF1F3D4430}" srcId="{1A54A91E-B8EB-410F-B43C-C357E5EE8583}" destId="{4B8BF672-BE5D-4BF7-B5C7-262052B69B5F}" srcOrd="1" destOrd="0" parTransId="{A4F74B0E-99A5-44D1-8B2F-7B1D6B7FAECD}" sibTransId="{D95F7F1F-F01B-44EA-AB05-2C952E809A6E}"/>
    <dgm:cxn modelId="{23FF8D58-D061-4C5E-B29B-4D60294B7A5F}" type="presOf" srcId="{1A54A91E-B8EB-410F-B43C-C357E5EE8583}" destId="{8DC0B915-2287-4325-9288-54475E93A6B7}" srcOrd="0" destOrd="0" presId="urn:microsoft.com/office/officeart/2005/8/layout/chevron1"/>
    <dgm:cxn modelId="{A6530200-9C2E-42CA-814E-64F58392D89C}" srcId="{1A54A91E-B8EB-410F-B43C-C357E5EE8583}" destId="{96439ED7-5135-4214-B074-ED7EC2F5F02D}" srcOrd="0" destOrd="0" parTransId="{E60CCE7D-1D82-473E-929D-1092001EE50F}" sibTransId="{2CE62008-C306-4217-A6A8-84FE01FBCD88}"/>
    <dgm:cxn modelId="{EB6ABF49-56FC-4C1E-8B0D-0B69D8B58745}" srcId="{1A54A91E-B8EB-410F-B43C-C357E5EE8583}" destId="{CE72C165-0A47-4EB2-8C82-293D6A855A5A}" srcOrd="4" destOrd="0" parTransId="{5BF83703-936B-4256-8118-1EEA4AC33E22}" sibTransId="{3652EE79-3F57-4F42-80A9-C70541D53472}"/>
    <dgm:cxn modelId="{7B2A4FC7-D73D-4CA8-A5AD-82EF948C6964}" type="presOf" srcId="{96439ED7-5135-4214-B074-ED7EC2F5F02D}" destId="{E773457B-F9BC-4234-B56E-ACB5CBFAD9B1}" srcOrd="0" destOrd="0" presId="urn:microsoft.com/office/officeart/2005/8/layout/chevron1"/>
    <dgm:cxn modelId="{965F63FB-8508-4DBA-81EF-43C75C884977}" type="presParOf" srcId="{8DC0B915-2287-4325-9288-54475E93A6B7}" destId="{E773457B-F9BC-4234-B56E-ACB5CBFAD9B1}" srcOrd="0" destOrd="0" presId="urn:microsoft.com/office/officeart/2005/8/layout/chevron1"/>
    <dgm:cxn modelId="{B0B00179-2317-4560-B52E-0A174041903A}" type="presParOf" srcId="{8DC0B915-2287-4325-9288-54475E93A6B7}" destId="{5A167655-EB05-411D-9ABF-1779A199136A}" srcOrd="1" destOrd="0" presId="urn:microsoft.com/office/officeart/2005/8/layout/chevron1"/>
    <dgm:cxn modelId="{CCF12BFC-6CCC-497A-9E0C-4FADA3CC6E3A}" type="presParOf" srcId="{8DC0B915-2287-4325-9288-54475E93A6B7}" destId="{158D103E-4C41-46F2-8D00-6B09BEEFC9EB}" srcOrd="2" destOrd="0" presId="urn:microsoft.com/office/officeart/2005/8/layout/chevron1"/>
    <dgm:cxn modelId="{B073F1D7-BE39-40D9-9D25-7179EE32E2B1}" type="presParOf" srcId="{8DC0B915-2287-4325-9288-54475E93A6B7}" destId="{5A7A4ADA-7005-4DBD-917A-6B452CE11090}" srcOrd="3" destOrd="0" presId="urn:microsoft.com/office/officeart/2005/8/layout/chevron1"/>
    <dgm:cxn modelId="{1324F562-E966-41FF-B1B6-AF9D61AAC862}" type="presParOf" srcId="{8DC0B915-2287-4325-9288-54475E93A6B7}" destId="{ABB08907-1DB2-4A9A-8FC6-34CA4B6D514E}" srcOrd="4" destOrd="0" presId="urn:microsoft.com/office/officeart/2005/8/layout/chevron1"/>
    <dgm:cxn modelId="{65F3CB4B-F6AF-41BA-9C36-445552C57228}" type="presParOf" srcId="{8DC0B915-2287-4325-9288-54475E93A6B7}" destId="{1CD6EE09-572F-430F-AF0A-95D0F7FD0730}" srcOrd="5" destOrd="0" presId="urn:microsoft.com/office/officeart/2005/8/layout/chevron1"/>
    <dgm:cxn modelId="{75230788-504D-4AA3-84D2-8C2540686D8A}" type="presParOf" srcId="{8DC0B915-2287-4325-9288-54475E93A6B7}" destId="{22353386-5168-497D-AF4A-20D0F70C2AF6}" srcOrd="6" destOrd="0" presId="urn:microsoft.com/office/officeart/2005/8/layout/chevron1"/>
    <dgm:cxn modelId="{7D7D7475-24AE-4649-9CCA-E21CA69BE84A}" type="presParOf" srcId="{8DC0B915-2287-4325-9288-54475E93A6B7}" destId="{FBDA2E66-0ED7-432C-9BE7-A94E392FFB6E}" srcOrd="7" destOrd="0" presId="urn:microsoft.com/office/officeart/2005/8/layout/chevron1"/>
    <dgm:cxn modelId="{51163639-F42F-426F-BFCD-EC70DCC49449}" type="presParOf" srcId="{8DC0B915-2287-4325-9288-54475E93A6B7}" destId="{C14D14AC-8262-46D1-80AE-02E250E1113C}"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1A54A91E-B8EB-410F-B43C-C357E5EE8583}" type="doc">
      <dgm:prSet loTypeId="urn:microsoft.com/office/officeart/2005/8/layout/chevron1" loCatId="process" qsTypeId="urn:microsoft.com/office/officeart/2005/8/quickstyle/simple5" qsCatId="simple" csTypeId="urn:microsoft.com/office/officeart/2005/8/colors/colorful5" csCatId="colorful" phldr="1"/>
      <dgm:spPr/>
    </dgm:pt>
    <dgm:pt modelId="{96439ED7-5135-4214-B074-ED7EC2F5F02D}">
      <dgm:prSet phldrT="[文本]"/>
      <dgm:spPr/>
      <dgm:t>
        <a:bodyPr/>
        <a:lstStyle/>
        <a:p>
          <a:r>
            <a:rPr lang="zh-CN" altLang="en-US">
              <a:latin typeface="楷体" panose="02010609060101010101" pitchFamily="49" charset="-122"/>
              <a:ea typeface="楷体" panose="02010609060101010101" pitchFamily="49" charset="-122"/>
            </a:rPr>
            <a:t>组织和完整性</a:t>
          </a:r>
          <a:endParaRPr lang="zh-CN" altLang="en-US" dirty="0">
            <a:latin typeface="楷体" panose="02010609060101010101" pitchFamily="49" charset="-122"/>
            <a:ea typeface="楷体" panose="02010609060101010101" pitchFamily="49" charset="-122"/>
          </a:endParaRPr>
        </a:p>
      </dgm:t>
    </dgm:pt>
    <dgm:pt modelId="{E60CCE7D-1D82-473E-929D-1092001EE50F}" type="parTrans" cxnId="{A6530200-9C2E-42CA-814E-64F58392D89C}">
      <dgm:prSet/>
      <dgm:spPr/>
      <dgm:t>
        <a:bodyPr/>
        <a:lstStyle/>
        <a:p>
          <a:endParaRPr lang="zh-CN" altLang="en-US">
            <a:solidFill>
              <a:schemeClr val="bg1"/>
            </a:solidFill>
            <a:latin typeface="楷体" panose="02010609060101010101" pitchFamily="49" charset="-122"/>
            <a:ea typeface="楷体" panose="02010609060101010101" pitchFamily="49" charset="-122"/>
          </a:endParaRPr>
        </a:p>
      </dgm:t>
    </dgm:pt>
    <dgm:pt modelId="{2CE62008-C306-4217-A6A8-84FE01FBCD88}" type="sibTrans" cxnId="{A6530200-9C2E-42CA-814E-64F58392D89C}">
      <dgm:prSet/>
      <dgm:spPr/>
      <dgm:t>
        <a:bodyPr/>
        <a:lstStyle/>
        <a:p>
          <a:endParaRPr lang="zh-CN" altLang="en-US">
            <a:solidFill>
              <a:schemeClr val="bg1"/>
            </a:solidFill>
            <a:latin typeface="楷体" panose="02010609060101010101" pitchFamily="49" charset="-122"/>
            <a:ea typeface="楷体" panose="02010609060101010101" pitchFamily="49" charset="-122"/>
          </a:endParaRPr>
        </a:p>
      </dgm:t>
    </dgm:pt>
    <dgm:pt modelId="{4B8BF672-BE5D-4BF7-B5C7-262052B69B5F}">
      <dgm:prSet/>
      <dgm:spPr/>
      <dgm:t>
        <a:bodyPr/>
        <a:lstStyle/>
        <a:p>
          <a:r>
            <a:rPr lang="zh-CN" altLang="en-US">
              <a:latin typeface="楷体" panose="02010609060101010101" pitchFamily="49" charset="-122"/>
              <a:ea typeface="楷体" panose="02010609060101010101" pitchFamily="49" charset="-122"/>
            </a:rPr>
            <a:t>正确性</a:t>
          </a:r>
          <a:endParaRPr lang="en-US" altLang="zh-CN" dirty="0">
            <a:latin typeface="楷体" panose="02010609060101010101" pitchFamily="49" charset="-122"/>
            <a:ea typeface="楷体" panose="02010609060101010101" pitchFamily="49" charset="-122"/>
          </a:endParaRPr>
        </a:p>
      </dgm:t>
    </dgm:pt>
    <dgm:pt modelId="{A4F74B0E-99A5-44D1-8B2F-7B1D6B7FAECD}" type="parTrans" cxnId="{6BF75360-A18A-45CA-B075-C2AF1F3D4430}">
      <dgm:prSet/>
      <dgm:spPr/>
      <dgm:t>
        <a:bodyPr/>
        <a:lstStyle/>
        <a:p>
          <a:endParaRPr lang="zh-CN" altLang="en-US">
            <a:solidFill>
              <a:schemeClr val="bg1"/>
            </a:solidFill>
            <a:latin typeface="楷体" panose="02010609060101010101" pitchFamily="49" charset="-122"/>
            <a:ea typeface="楷体" panose="02010609060101010101" pitchFamily="49" charset="-122"/>
          </a:endParaRPr>
        </a:p>
      </dgm:t>
    </dgm:pt>
    <dgm:pt modelId="{D95F7F1F-F01B-44EA-AB05-2C952E809A6E}" type="sibTrans" cxnId="{6BF75360-A18A-45CA-B075-C2AF1F3D4430}">
      <dgm:prSet/>
      <dgm:spPr/>
      <dgm:t>
        <a:bodyPr/>
        <a:lstStyle/>
        <a:p>
          <a:endParaRPr lang="zh-CN" altLang="en-US">
            <a:solidFill>
              <a:schemeClr val="bg1"/>
            </a:solidFill>
            <a:latin typeface="楷体" panose="02010609060101010101" pitchFamily="49" charset="-122"/>
            <a:ea typeface="楷体" panose="02010609060101010101" pitchFamily="49" charset="-122"/>
          </a:endParaRPr>
        </a:p>
      </dgm:t>
    </dgm:pt>
    <dgm:pt modelId="{B0CAEDAE-FAB6-41E8-887F-5C8BB390198E}">
      <dgm:prSet/>
      <dgm:spPr/>
      <dgm:t>
        <a:bodyPr/>
        <a:lstStyle/>
        <a:p>
          <a:r>
            <a:rPr lang="zh-CN" altLang="en-US">
              <a:latin typeface="楷体" panose="02010609060101010101" pitchFamily="49" charset="-122"/>
              <a:ea typeface="楷体" panose="02010609060101010101" pitchFamily="49" charset="-122"/>
            </a:rPr>
            <a:t>质量属性</a:t>
          </a:r>
          <a:endParaRPr lang="en-US" altLang="zh-CN" dirty="0">
            <a:latin typeface="楷体" panose="02010609060101010101" pitchFamily="49" charset="-122"/>
            <a:ea typeface="楷体" panose="02010609060101010101" pitchFamily="49" charset="-122"/>
          </a:endParaRPr>
        </a:p>
      </dgm:t>
    </dgm:pt>
    <dgm:pt modelId="{FE72D1E8-4168-484E-9D38-E60D03122FCC}" type="parTrans" cxnId="{52B67D39-33B2-43B4-AC06-4B98222E4997}">
      <dgm:prSet/>
      <dgm:spPr/>
      <dgm:t>
        <a:bodyPr/>
        <a:lstStyle/>
        <a:p>
          <a:endParaRPr lang="zh-CN" altLang="en-US">
            <a:solidFill>
              <a:schemeClr val="bg1"/>
            </a:solidFill>
            <a:latin typeface="楷体" panose="02010609060101010101" pitchFamily="49" charset="-122"/>
            <a:ea typeface="楷体" panose="02010609060101010101" pitchFamily="49" charset="-122"/>
          </a:endParaRPr>
        </a:p>
      </dgm:t>
    </dgm:pt>
    <dgm:pt modelId="{48BD6A0A-223D-49D7-BE90-159B3CC60783}" type="sibTrans" cxnId="{52B67D39-33B2-43B4-AC06-4B98222E4997}">
      <dgm:prSet/>
      <dgm:spPr/>
      <dgm:t>
        <a:bodyPr/>
        <a:lstStyle/>
        <a:p>
          <a:endParaRPr lang="zh-CN" altLang="en-US">
            <a:solidFill>
              <a:schemeClr val="bg1"/>
            </a:solidFill>
            <a:latin typeface="楷体" panose="02010609060101010101" pitchFamily="49" charset="-122"/>
            <a:ea typeface="楷体" panose="02010609060101010101" pitchFamily="49" charset="-122"/>
          </a:endParaRPr>
        </a:p>
      </dgm:t>
    </dgm:pt>
    <dgm:pt modelId="{ED7FC94D-C63D-4ED9-A3E7-41483E4D6492}">
      <dgm:prSet/>
      <dgm:spPr/>
      <dgm:t>
        <a:bodyPr/>
        <a:lstStyle/>
        <a:p>
          <a:r>
            <a:rPr lang="zh-CN" altLang="en-US">
              <a:latin typeface="楷体" panose="02010609060101010101" pitchFamily="49" charset="-122"/>
              <a:ea typeface="楷体" panose="02010609060101010101" pitchFamily="49" charset="-122"/>
            </a:rPr>
            <a:t>可跟踪性</a:t>
          </a:r>
          <a:endParaRPr lang="en-US" altLang="zh-CN" dirty="0">
            <a:latin typeface="楷体" panose="02010609060101010101" pitchFamily="49" charset="-122"/>
            <a:ea typeface="楷体" panose="02010609060101010101" pitchFamily="49" charset="-122"/>
          </a:endParaRPr>
        </a:p>
      </dgm:t>
    </dgm:pt>
    <dgm:pt modelId="{8176566C-B5E6-4421-8508-24D18835EA4C}" type="parTrans" cxnId="{4B71551F-BB3F-41EE-A84E-754FDF17747F}">
      <dgm:prSet/>
      <dgm:spPr/>
      <dgm:t>
        <a:bodyPr/>
        <a:lstStyle/>
        <a:p>
          <a:endParaRPr lang="zh-CN" altLang="en-US">
            <a:solidFill>
              <a:schemeClr val="bg1"/>
            </a:solidFill>
            <a:latin typeface="楷体" panose="02010609060101010101" pitchFamily="49" charset="-122"/>
            <a:ea typeface="楷体" panose="02010609060101010101" pitchFamily="49" charset="-122"/>
          </a:endParaRPr>
        </a:p>
      </dgm:t>
    </dgm:pt>
    <dgm:pt modelId="{BFC36F36-2821-4BED-9593-04DFC12E6E1E}" type="sibTrans" cxnId="{4B71551F-BB3F-41EE-A84E-754FDF17747F}">
      <dgm:prSet/>
      <dgm:spPr/>
      <dgm:t>
        <a:bodyPr/>
        <a:lstStyle/>
        <a:p>
          <a:endParaRPr lang="zh-CN" altLang="en-US">
            <a:solidFill>
              <a:schemeClr val="bg1"/>
            </a:solidFill>
            <a:latin typeface="楷体" panose="02010609060101010101" pitchFamily="49" charset="-122"/>
            <a:ea typeface="楷体" panose="02010609060101010101" pitchFamily="49" charset="-122"/>
          </a:endParaRPr>
        </a:p>
      </dgm:t>
    </dgm:pt>
    <dgm:pt modelId="{CE72C165-0A47-4EB2-8C82-293D6A855A5A}">
      <dgm:prSet/>
      <dgm:spPr/>
      <dgm:t>
        <a:bodyPr/>
        <a:lstStyle/>
        <a:p>
          <a:r>
            <a:rPr lang="zh-CN" altLang="en-US">
              <a:latin typeface="楷体" panose="02010609060101010101" pitchFamily="49" charset="-122"/>
              <a:ea typeface="楷体" panose="02010609060101010101" pitchFamily="49" charset="-122"/>
            </a:rPr>
            <a:t>特殊问题</a:t>
          </a:r>
          <a:endParaRPr lang="zh-CN" altLang="en-US" dirty="0">
            <a:latin typeface="楷体" panose="02010609060101010101" pitchFamily="49" charset="-122"/>
            <a:ea typeface="楷体" panose="02010609060101010101" pitchFamily="49" charset="-122"/>
          </a:endParaRPr>
        </a:p>
      </dgm:t>
    </dgm:pt>
    <dgm:pt modelId="{5BF83703-936B-4256-8118-1EEA4AC33E22}" type="parTrans" cxnId="{EB6ABF49-56FC-4C1E-8B0D-0B69D8B58745}">
      <dgm:prSet/>
      <dgm:spPr/>
      <dgm:t>
        <a:bodyPr/>
        <a:lstStyle/>
        <a:p>
          <a:endParaRPr lang="zh-CN" altLang="en-US">
            <a:solidFill>
              <a:schemeClr val="bg1"/>
            </a:solidFill>
            <a:latin typeface="楷体" panose="02010609060101010101" pitchFamily="49" charset="-122"/>
            <a:ea typeface="楷体" panose="02010609060101010101" pitchFamily="49" charset="-122"/>
          </a:endParaRPr>
        </a:p>
      </dgm:t>
    </dgm:pt>
    <dgm:pt modelId="{3652EE79-3F57-4F42-80A9-C70541D53472}" type="sibTrans" cxnId="{EB6ABF49-56FC-4C1E-8B0D-0B69D8B58745}">
      <dgm:prSet/>
      <dgm:spPr/>
      <dgm:t>
        <a:bodyPr/>
        <a:lstStyle/>
        <a:p>
          <a:endParaRPr lang="zh-CN" altLang="en-US">
            <a:solidFill>
              <a:schemeClr val="bg1"/>
            </a:solidFill>
            <a:latin typeface="楷体" panose="02010609060101010101" pitchFamily="49" charset="-122"/>
            <a:ea typeface="楷体" panose="02010609060101010101" pitchFamily="49" charset="-122"/>
          </a:endParaRPr>
        </a:p>
      </dgm:t>
    </dgm:pt>
    <dgm:pt modelId="{8DC0B915-2287-4325-9288-54475E93A6B7}" type="pres">
      <dgm:prSet presAssocID="{1A54A91E-B8EB-410F-B43C-C357E5EE8583}" presName="Name0" presStyleCnt="0">
        <dgm:presLayoutVars>
          <dgm:dir/>
          <dgm:animLvl val="lvl"/>
          <dgm:resizeHandles val="exact"/>
        </dgm:presLayoutVars>
      </dgm:prSet>
      <dgm:spPr/>
    </dgm:pt>
    <dgm:pt modelId="{E773457B-F9BC-4234-B56E-ACB5CBFAD9B1}" type="pres">
      <dgm:prSet presAssocID="{96439ED7-5135-4214-B074-ED7EC2F5F02D}" presName="parTxOnly" presStyleLbl="node1" presStyleIdx="0" presStyleCnt="5">
        <dgm:presLayoutVars>
          <dgm:chMax val="0"/>
          <dgm:chPref val="0"/>
          <dgm:bulletEnabled val="1"/>
        </dgm:presLayoutVars>
      </dgm:prSet>
      <dgm:spPr/>
      <dgm:t>
        <a:bodyPr/>
        <a:lstStyle/>
        <a:p>
          <a:endParaRPr lang="zh-CN" altLang="en-US"/>
        </a:p>
      </dgm:t>
    </dgm:pt>
    <dgm:pt modelId="{5A167655-EB05-411D-9ABF-1779A199136A}" type="pres">
      <dgm:prSet presAssocID="{2CE62008-C306-4217-A6A8-84FE01FBCD88}" presName="parTxOnlySpace" presStyleCnt="0"/>
      <dgm:spPr/>
    </dgm:pt>
    <dgm:pt modelId="{158D103E-4C41-46F2-8D00-6B09BEEFC9EB}" type="pres">
      <dgm:prSet presAssocID="{4B8BF672-BE5D-4BF7-B5C7-262052B69B5F}" presName="parTxOnly" presStyleLbl="node1" presStyleIdx="1" presStyleCnt="5">
        <dgm:presLayoutVars>
          <dgm:chMax val="0"/>
          <dgm:chPref val="0"/>
          <dgm:bulletEnabled val="1"/>
        </dgm:presLayoutVars>
      </dgm:prSet>
      <dgm:spPr/>
      <dgm:t>
        <a:bodyPr/>
        <a:lstStyle/>
        <a:p>
          <a:endParaRPr lang="zh-CN" altLang="en-US"/>
        </a:p>
      </dgm:t>
    </dgm:pt>
    <dgm:pt modelId="{5A7A4ADA-7005-4DBD-917A-6B452CE11090}" type="pres">
      <dgm:prSet presAssocID="{D95F7F1F-F01B-44EA-AB05-2C952E809A6E}" presName="parTxOnlySpace" presStyleCnt="0"/>
      <dgm:spPr/>
    </dgm:pt>
    <dgm:pt modelId="{ABB08907-1DB2-4A9A-8FC6-34CA4B6D514E}" type="pres">
      <dgm:prSet presAssocID="{B0CAEDAE-FAB6-41E8-887F-5C8BB390198E}" presName="parTxOnly" presStyleLbl="node1" presStyleIdx="2" presStyleCnt="5">
        <dgm:presLayoutVars>
          <dgm:chMax val="0"/>
          <dgm:chPref val="0"/>
          <dgm:bulletEnabled val="1"/>
        </dgm:presLayoutVars>
      </dgm:prSet>
      <dgm:spPr/>
      <dgm:t>
        <a:bodyPr/>
        <a:lstStyle/>
        <a:p>
          <a:endParaRPr lang="zh-CN" altLang="en-US"/>
        </a:p>
      </dgm:t>
    </dgm:pt>
    <dgm:pt modelId="{1CD6EE09-572F-430F-AF0A-95D0F7FD0730}" type="pres">
      <dgm:prSet presAssocID="{48BD6A0A-223D-49D7-BE90-159B3CC60783}" presName="parTxOnlySpace" presStyleCnt="0"/>
      <dgm:spPr/>
    </dgm:pt>
    <dgm:pt modelId="{22353386-5168-497D-AF4A-20D0F70C2AF6}" type="pres">
      <dgm:prSet presAssocID="{ED7FC94D-C63D-4ED9-A3E7-41483E4D6492}" presName="parTxOnly" presStyleLbl="node1" presStyleIdx="3" presStyleCnt="5">
        <dgm:presLayoutVars>
          <dgm:chMax val="0"/>
          <dgm:chPref val="0"/>
          <dgm:bulletEnabled val="1"/>
        </dgm:presLayoutVars>
      </dgm:prSet>
      <dgm:spPr/>
      <dgm:t>
        <a:bodyPr/>
        <a:lstStyle/>
        <a:p>
          <a:endParaRPr lang="zh-CN" altLang="en-US"/>
        </a:p>
      </dgm:t>
    </dgm:pt>
    <dgm:pt modelId="{FBDA2E66-0ED7-432C-9BE7-A94E392FFB6E}" type="pres">
      <dgm:prSet presAssocID="{BFC36F36-2821-4BED-9593-04DFC12E6E1E}" presName="parTxOnlySpace" presStyleCnt="0"/>
      <dgm:spPr/>
    </dgm:pt>
    <dgm:pt modelId="{C14D14AC-8262-46D1-80AE-02E250E1113C}" type="pres">
      <dgm:prSet presAssocID="{CE72C165-0A47-4EB2-8C82-293D6A855A5A}" presName="parTxOnly" presStyleLbl="node1" presStyleIdx="4" presStyleCnt="5">
        <dgm:presLayoutVars>
          <dgm:chMax val="0"/>
          <dgm:chPref val="0"/>
          <dgm:bulletEnabled val="1"/>
        </dgm:presLayoutVars>
      </dgm:prSet>
      <dgm:spPr/>
      <dgm:t>
        <a:bodyPr/>
        <a:lstStyle/>
        <a:p>
          <a:endParaRPr lang="zh-CN" altLang="en-US"/>
        </a:p>
      </dgm:t>
    </dgm:pt>
  </dgm:ptLst>
  <dgm:cxnLst>
    <dgm:cxn modelId="{0422FDC1-831F-441C-83C7-C12A751FF04B}" type="presOf" srcId="{CE72C165-0A47-4EB2-8C82-293D6A855A5A}" destId="{C14D14AC-8262-46D1-80AE-02E250E1113C}" srcOrd="0" destOrd="0" presId="urn:microsoft.com/office/officeart/2005/8/layout/chevron1"/>
    <dgm:cxn modelId="{345D2D8D-FA3F-4F18-A430-B2B3D88A2D34}" type="presOf" srcId="{ED7FC94D-C63D-4ED9-A3E7-41483E4D6492}" destId="{22353386-5168-497D-AF4A-20D0F70C2AF6}" srcOrd="0" destOrd="0" presId="urn:microsoft.com/office/officeart/2005/8/layout/chevron1"/>
    <dgm:cxn modelId="{52B67D39-33B2-43B4-AC06-4B98222E4997}" srcId="{1A54A91E-B8EB-410F-B43C-C357E5EE8583}" destId="{B0CAEDAE-FAB6-41E8-887F-5C8BB390198E}" srcOrd="2" destOrd="0" parTransId="{FE72D1E8-4168-484E-9D38-E60D03122FCC}" sibTransId="{48BD6A0A-223D-49D7-BE90-159B3CC60783}"/>
    <dgm:cxn modelId="{7102F2E8-0A75-4DA0-B333-72D9127BAAA8}" type="presOf" srcId="{B0CAEDAE-FAB6-41E8-887F-5C8BB390198E}" destId="{ABB08907-1DB2-4A9A-8FC6-34CA4B6D514E}" srcOrd="0" destOrd="0" presId="urn:microsoft.com/office/officeart/2005/8/layout/chevron1"/>
    <dgm:cxn modelId="{4B71551F-BB3F-41EE-A84E-754FDF17747F}" srcId="{1A54A91E-B8EB-410F-B43C-C357E5EE8583}" destId="{ED7FC94D-C63D-4ED9-A3E7-41483E4D6492}" srcOrd="3" destOrd="0" parTransId="{8176566C-B5E6-4421-8508-24D18835EA4C}" sibTransId="{BFC36F36-2821-4BED-9593-04DFC12E6E1E}"/>
    <dgm:cxn modelId="{1218518E-C00C-4D3A-BF9C-B21306349A77}" type="presOf" srcId="{4B8BF672-BE5D-4BF7-B5C7-262052B69B5F}" destId="{158D103E-4C41-46F2-8D00-6B09BEEFC9EB}" srcOrd="0" destOrd="0" presId="urn:microsoft.com/office/officeart/2005/8/layout/chevron1"/>
    <dgm:cxn modelId="{6BF75360-A18A-45CA-B075-C2AF1F3D4430}" srcId="{1A54A91E-B8EB-410F-B43C-C357E5EE8583}" destId="{4B8BF672-BE5D-4BF7-B5C7-262052B69B5F}" srcOrd="1" destOrd="0" parTransId="{A4F74B0E-99A5-44D1-8B2F-7B1D6B7FAECD}" sibTransId="{D95F7F1F-F01B-44EA-AB05-2C952E809A6E}"/>
    <dgm:cxn modelId="{23FF8D58-D061-4C5E-B29B-4D60294B7A5F}" type="presOf" srcId="{1A54A91E-B8EB-410F-B43C-C357E5EE8583}" destId="{8DC0B915-2287-4325-9288-54475E93A6B7}" srcOrd="0" destOrd="0" presId="urn:microsoft.com/office/officeart/2005/8/layout/chevron1"/>
    <dgm:cxn modelId="{A6530200-9C2E-42CA-814E-64F58392D89C}" srcId="{1A54A91E-B8EB-410F-B43C-C357E5EE8583}" destId="{96439ED7-5135-4214-B074-ED7EC2F5F02D}" srcOrd="0" destOrd="0" parTransId="{E60CCE7D-1D82-473E-929D-1092001EE50F}" sibTransId="{2CE62008-C306-4217-A6A8-84FE01FBCD88}"/>
    <dgm:cxn modelId="{EB6ABF49-56FC-4C1E-8B0D-0B69D8B58745}" srcId="{1A54A91E-B8EB-410F-B43C-C357E5EE8583}" destId="{CE72C165-0A47-4EB2-8C82-293D6A855A5A}" srcOrd="4" destOrd="0" parTransId="{5BF83703-936B-4256-8118-1EEA4AC33E22}" sibTransId="{3652EE79-3F57-4F42-80A9-C70541D53472}"/>
    <dgm:cxn modelId="{7B2A4FC7-D73D-4CA8-A5AD-82EF948C6964}" type="presOf" srcId="{96439ED7-5135-4214-B074-ED7EC2F5F02D}" destId="{E773457B-F9BC-4234-B56E-ACB5CBFAD9B1}" srcOrd="0" destOrd="0" presId="urn:microsoft.com/office/officeart/2005/8/layout/chevron1"/>
    <dgm:cxn modelId="{965F63FB-8508-4DBA-81EF-43C75C884977}" type="presParOf" srcId="{8DC0B915-2287-4325-9288-54475E93A6B7}" destId="{E773457B-F9BC-4234-B56E-ACB5CBFAD9B1}" srcOrd="0" destOrd="0" presId="urn:microsoft.com/office/officeart/2005/8/layout/chevron1"/>
    <dgm:cxn modelId="{B0B00179-2317-4560-B52E-0A174041903A}" type="presParOf" srcId="{8DC0B915-2287-4325-9288-54475E93A6B7}" destId="{5A167655-EB05-411D-9ABF-1779A199136A}" srcOrd="1" destOrd="0" presId="urn:microsoft.com/office/officeart/2005/8/layout/chevron1"/>
    <dgm:cxn modelId="{CCF12BFC-6CCC-497A-9E0C-4FADA3CC6E3A}" type="presParOf" srcId="{8DC0B915-2287-4325-9288-54475E93A6B7}" destId="{158D103E-4C41-46F2-8D00-6B09BEEFC9EB}" srcOrd="2" destOrd="0" presId="urn:microsoft.com/office/officeart/2005/8/layout/chevron1"/>
    <dgm:cxn modelId="{B073F1D7-BE39-40D9-9D25-7179EE32E2B1}" type="presParOf" srcId="{8DC0B915-2287-4325-9288-54475E93A6B7}" destId="{5A7A4ADA-7005-4DBD-917A-6B452CE11090}" srcOrd="3" destOrd="0" presId="urn:microsoft.com/office/officeart/2005/8/layout/chevron1"/>
    <dgm:cxn modelId="{1324F562-E966-41FF-B1B6-AF9D61AAC862}" type="presParOf" srcId="{8DC0B915-2287-4325-9288-54475E93A6B7}" destId="{ABB08907-1DB2-4A9A-8FC6-34CA4B6D514E}" srcOrd="4" destOrd="0" presId="urn:microsoft.com/office/officeart/2005/8/layout/chevron1"/>
    <dgm:cxn modelId="{65F3CB4B-F6AF-41BA-9C36-445552C57228}" type="presParOf" srcId="{8DC0B915-2287-4325-9288-54475E93A6B7}" destId="{1CD6EE09-572F-430F-AF0A-95D0F7FD0730}" srcOrd="5" destOrd="0" presId="urn:microsoft.com/office/officeart/2005/8/layout/chevron1"/>
    <dgm:cxn modelId="{75230788-504D-4AA3-84D2-8C2540686D8A}" type="presParOf" srcId="{8DC0B915-2287-4325-9288-54475E93A6B7}" destId="{22353386-5168-497D-AF4A-20D0F70C2AF6}" srcOrd="6" destOrd="0" presId="urn:microsoft.com/office/officeart/2005/8/layout/chevron1"/>
    <dgm:cxn modelId="{7D7D7475-24AE-4649-9CCA-E21CA69BE84A}" type="presParOf" srcId="{8DC0B915-2287-4325-9288-54475E93A6B7}" destId="{FBDA2E66-0ED7-432C-9BE7-A94E392FFB6E}" srcOrd="7" destOrd="0" presId="urn:microsoft.com/office/officeart/2005/8/layout/chevron1"/>
    <dgm:cxn modelId="{51163639-F42F-426F-BFCD-EC70DCC49449}" type="presParOf" srcId="{8DC0B915-2287-4325-9288-54475E93A6B7}" destId="{C14D14AC-8262-46D1-80AE-02E250E1113C}"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1A54A91E-B8EB-410F-B43C-C357E5EE8583}" type="doc">
      <dgm:prSet loTypeId="urn:microsoft.com/office/officeart/2005/8/layout/chevron1" loCatId="process" qsTypeId="urn:microsoft.com/office/officeart/2005/8/quickstyle/simple5" qsCatId="simple" csTypeId="urn:microsoft.com/office/officeart/2005/8/colors/colorful5" csCatId="colorful" phldr="1"/>
      <dgm:spPr/>
    </dgm:pt>
    <dgm:pt modelId="{96439ED7-5135-4214-B074-ED7EC2F5F02D}">
      <dgm:prSet phldrT="[文本]"/>
      <dgm:spPr/>
      <dgm:t>
        <a:bodyPr/>
        <a:lstStyle/>
        <a:p>
          <a:r>
            <a:rPr lang="zh-CN" altLang="en-US">
              <a:latin typeface="楷体" panose="02010609060101010101" pitchFamily="49" charset="-122"/>
              <a:ea typeface="楷体" panose="02010609060101010101" pitchFamily="49" charset="-122"/>
            </a:rPr>
            <a:t>组织和完整性</a:t>
          </a:r>
          <a:endParaRPr lang="zh-CN" altLang="en-US" dirty="0">
            <a:latin typeface="楷体" panose="02010609060101010101" pitchFamily="49" charset="-122"/>
            <a:ea typeface="楷体" panose="02010609060101010101" pitchFamily="49" charset="-122"/>
          </a:endParaRPr>
        </a:p>
      </dgm:t>
    </dgm:pt>
    <dgm:pt modelId="{E60CCE7D-1D82-473E-929D-1092001EE50F}" type="parTrans" cxnId="{A6530200-9C2E-42CA-814E-64F58392D89C}">
      <dgm:prSet/>
      <dgm:spPr/>
      <dgm:t>
        <a:bodyPr/>
        <a:lstStyle/>
        <a:p>
          <a:endParaRPr lang="zh-CN" altLang="en-US">
            <a:solidFill>
              <a:schemeClr val="bg1"/>
            </a:solidFill>
            <a:latin typeface="楷体" panose="02010609060101010101" pitchFamily="49" charset="-122"/>
            <a:ea typeface="楷体" panose="02010609060101010101" pitchFamily="49" charset="-122"/>
          </a:endParaRPr>
        </a:p>
      </dgm:t>
    </dgm:pt>
    <dgm:pt modelId="{2CE62008-C306-4217-A6A8-84FE01FBCD88}" type="sibTrans" cxnId="{A6530200-9C2E-42CA-814E-64F58392D89C}">
      <dgm:prSet/>
      <dgm:spPr/>
      <dgm:t>
        <a:bodyPr/>
        <a:lstStyle/>
        <a:p>
          <a:endParaRPr lang="zh-CN" altLang="en-US">
            <a:solidFill>
              <a:schemeClr val="bg1"/>
            </a:solidFill>
            <a:latin typeface="楷体" panose="02010609060101010101" pitchFamily="49" charset="-122"/>
            <a:ea typeface="楷体" panose="02010609060101010101" pitchFamily="49" charset="-122"/>
          </a:endParaRPr>
        </a:p>
      </dgm:t>
    </dgm:pt>
    <dgm:pt modelId="{4B8BF672-BE5D-4BF7-B5C7-262052B69B5F}">
      <dgm:prSet/>
      <dgm:spPr/>
      <dgm:t>
        <a:bodyPr/>
        <a:lstStyle/>
        <a:p>
          <a:r>
            <a:rPr lang="zh-CN" altLang="en-US">
              <a:latin typeface="楷体" panose="02010609060101010101" pitchFamily="49" charset="-122"/>
              <a:ea typeface="楷体" panose="02010609060101010101" pitchFamily="49" charset="-122"/>
            </a:rPr>
            <a:t>正确性</a:t>
          </a:r>
          <a:endParaRPr lang="en-US" altLang="zh-CN" dirty="0">
            <a:latin typeface="楷体" panose="02010609060101010101" pitchFamily="49" charset="-122"/>
            <a:ea typeface="楷体" panose="02010609060101010101" pitchFamily="49" charset="-122"/>
          </a:endParaRPr>
        </a:p>
      </dgm:t>
    </dgm:pt>
    <dgm:pt modelId="{A4F74B0E-99A5-44D1-8B2F-7B1D6B7FAECD}" type="parTrans" cxnId="{6BF75360-A18A-45CA-B075-C2AF1F3D4430}">
      <dgm:prSet/>
      <dgm:spPr/>
      <dgm:t>
        <a:bodyPr/>
        <a:lstStyle/>
        <a:p>
          <a:endParaRPr lang="zh-CN" altLang="en-US">
            <a:solidFill>
              <a:schemeClr val="bg1"/>
            </a:solidFill>
            <a:latin typeface="楷体" panose="02010609060101010101" pitchFamily="49" charset="-122"/>
            <a:ea typeface="楷体" panose="02010609060101010101" pitchFamily="49" charset="-122"/>
          </a:endParaRPr>
        </a:p>
      </dgm:t>
    </dgm:pt>
    <dgm:pt modelId="{D95F7F1F-F01B-44EA-AB05-2C952E809A6E}" type="sibTrans" cxnId="{6BF75360-A18A-45CA-B075-C2AF1F3D4430}">
      <dgm:prSet/>
      <dgm:spPr/>
      <dgm:t>
        <a:bodyPr/>
        <a:lstStyle/>
        <a:p>
          <a:endParaRPr lang="zh-CN" altLang="en-US">
            <a:solidFill>
              <a:schemeClr val="bg1"/>
            </a:solidFill>
            <a:latin typeface="楷体" panose="02010609060101010101" pitchFamily="49" charset="-122"/>
            <a:ea typeface="楷体" panose="02010609060101010101" pitchFamily="49" charset="-122"/>
          </a:endParaRPr>
        </a:p>
      </dgm:t>
    </dgm:pt>
    <dgm:pt modelId="{B0CAEDAE-FAB6-41E8-887F-5C8BB390198E}">
      <dgm:prSet/>
      <dgm:spPr/>
      <dgm:t>
        <a:bodyPr/>
        <a:lstStyle/>
        <a:p>
          <a:r>
            <a:rPr lang="zh-CN" altLang="en-US">
              <a:latin typeface="楷体" panose="02010609060101010101" pitchFamily="49" charset="-122"/>
              <a:ea typeface="楷体" panose="02010609060101010101" pitchFamily="49" charset="-122"/>
            </a:rPr>
            <a:t>质量属性</a:t>
          </a:r>
          <a:endParaRPr lang="en-US" altLang="zh-CN" dirty="0">
            <a:latin typeface="楷体" panose="02010609060101010101" pitchFamily="49" charset="-122"/>
            <a:ea typeface="楷体" panose="02010609060101010101" pitchFamily="49" charset="-122"/>
          </a:endParaRPr>
        </a:p>
      </dgm:t>
    </dgm:pt>
    <dgm:pt modelId="{FE72D1E8-4168-484E-9D38-E60D03122FCC}" type="parTrans" cxnId="{52B67D39-33B2-43B4-AC06-4B98222E4997}">
      <dgm:prSet/>
      <dgm:spPr/>
      <dgm:t>
        <a:bodyPr/>
        <a:lstStyle/>
        <a:p>
          <a:endParaRPr lang="zh-CN" altLang="en-US">
            <a:solidFill>
              <a:schemeClr val="bg1"/>
            </a:solidFill>
            <a:latin typeface="楷体" panose="02010609060101010101" pitchFamily="49" charset="-122"/>
            <a:ea typeface="楷体" panose="02010609060101010101" pitchFamily="49" charset="-122"/>
          </a:endParaRPr>
        </a:p>
      </dgm:t>
    </dgm:pt>
    <dgm:pt modelId="{48BD6A0A-223D-49D7-BE90-159B3CC60783}" type="sibTrans" cxnId="{52B67D39-33B2-43B4-AC06-4B98222E4997}">
      <dgm:prSet/>
      <dgm:spPr/>
      <dgm:t>
        <a:bodyPr/>
        <a:lstStyle/>
        <a:p>
          <a:endParaRPr lang="zh-CN" altLang="en-US">
            <a:solidFill>
              <a:schemeClr val="bg1"/>
            </a:solidFill>
            <a:latin typeface="楷体" panose="02010609060101010101" pitchFamily="49" charset="-122"/>
            <a:ea typeface="楷体" panose="02010609060101010101" pitchFamily="49" charset="-122"/>
          </a:endParaRPr>
        </a:p>
      </dgm:t>
    </dgm:pt>
    <dgm:pt modelId="{ED7FC94D-C63D-4ED9-A3E7-41483E4D6492}">
      <dgm:prSet/>
      <dgm:spPr/>
      <dgm:t>
        <a:bodyPr/>
        <a:lstStyle/>
        <a:p>
          <a:r>
            <a:rPr lang="zh-CN" altLang="en-US">
              <a:latin typeface="楷体" panose="02010609060101010101" pitchFamily="49" charset="-122"/>
              <a:ea typeface="楷体" panose="02010609060101010101" pitchFamily="49" charset="-122"/>
            </a:rPr>
            <a:t>可跟踪性</a:t>
          </a:r>
          <a:endParaRPr lang="en-US" altLang="zh-CN" dirty="0">
            <a:latin typeface="楷体" panose="02010609060101010101" pitchFamily="49" charset="-122"/>
            <a:ea typeface="楷体" panose="02010609060101010101" pitchFamily="49" charset="-122"/>
          </a:endParaRPr>
        </a:p>
      </dgm:t>
    </dgm:pt>
    <dgm:pt modelId="{8176566C-B5E6-4421-8508-24D18835EA4C}" type="parTrans" cxnId="{4B71551F-BB3F-41EE-A84E-754FDF17747F}">
      <dgm:prSet/>
      <dgm:spPr/>
      <dgm:t>
        <a:bodyPr/>
        <a:lstStyle/>
        <a:p>
          <a:endParaRPr lang="zh-CN" altLang="en-US">
            <a:solidFill>
              <a:schemeClr val="bg1"/>
            </a:solidFill>
            <a:latin typeface="楷体" panose="02010609060101010101" pitchFamily="49" charset="-122"/>
            <a:ea typeface="楷体" panose="02010609060101010101" pitchFamily="49" charset="-122"/>
          </a:endParaRPr>
        </a:p>
      </dgm:t>
    </dgm:pt>
    <dgm:pt modelId="{BFC36F36-2821-4BED-9593-04DFC12E6E1E}" type="sibTrans" cxnId="{4B71551F-BB3F-41EE-A84E-754FDF17747F}">
      <dgm:prSet/>
      <dgm:spPr/>
      <dgm:t>
        <a:bodyPr/>
        <a:lstStyle/>
        <a:p>
          <a:endParaRPr lang="zh-CN" altLang="en-US">
            <a:solidFill>
              <a:schemeClr val="bg1"/>
            </a:solidFill>
            <a:latin typeface="楷体" panose="02010609060101010101" pitchFamily="49" charset="-122"/>
            <a:ea typeface="楷体" panose="02010609060101010101" pitchFamily="49" charset="-122"/>
          </a:endParaRPr>
        </a:p>
      </dgm:t>
    </dgm:pt>
    <dgm:pt modelId="{CE72C165-0A47-4EB2-8C82-293D6A855A5A}">
      <dgm:prSet/>
      <dgm:spPr/>
      <dgm:t>
        <a:bodyPr/>
        <a:lstStyle/>
        <a:p>
          <a:r>
            <a:rPr lang="zh-CN" altLang="en-US">
              <a:latin typeface="楷体" panose="02010609060101010101" pitchFamily="49" charset="-122"/>
              <a:ea typeface="楷体" panose="02010609060101010101" pitchFamily="49" charset="-122"/>
            </a:rPr>
            <a:t>特殊问题</a:t>
          </a:r>
          <a:endParaRPr lang="zh-CN" altLang="en-US" dirty="0">
            <a:latin typeface="楷体" panose="02010609060101010101" pitchFamily="49" charset="-122"/>
            <a:ea typeface="楷体" panose="02010609060101010101" pitchFamily="49" charset="-122"/>
          </a:endParaRPr>
        </a:p>
      </dgm:t>
    </dgm:pt>
    <dgm:pt modelId="{5BF83703-936B-4256-8118-1EEA4AC33E22}" type="parTrans" cxnId="{EB6ABF49-56FC-4C1E-8B0D-0B69D8B58745}">
      <dgm:prSet/>
      <dgm:spPr/>
      <dgm:t>
        <a:bodyPr/>
        <a:lstStyle/>
        <a:p>
          <a:endParaRPr lang="zh-CN" altLang="en-US">
            <a:solidFill>
              <a:schemeClr val="bg1"/>
            </a:solidFill>
            <a:latin typeface="楷体" panose="02010609060101010101" pitchFamily="49" charset="-122"/>
            <a:ea typeface="楷体" panose="02010609060101010101" pitchFamily="49" charset="-122"/>
          </a:endParaRPr>
        </a:p>
      </dgm:t>
    </dgm:pt>
    <dgm:pt modelId="{3652EE79-3F57-4F42-80A9-C70541D53472}" type="sibTrans" cxnId="{EB6ABF49-56FC-4C1E-8B0D-0B69D8B58745}">
      <dgm:prSet/>
      <dgm:spPr/>
      <dgm:t>
        <a:bodyPr/>
        <a:lstStyle/>
        <a:p>
          <a:endParaRPr lang="zh-CN" altLang="en-US">
            <a:solidFill>
              <a:schemeClr val="bg1"/>
            </a:solidFill>
            <a:latin typeface="楷体" panose="02010609060101010101" pitchFamily="49" charset="-122"/>
            <a:ea typeface="楷体" panose="02010609060101010101" pitchFamily="49" charset="-122"/>
          </a:endParaRPr>
        </a:p>
      </dgm:t>
    </dgm:pt>
    <dgm:pt modelId="{8DC0B915-2287-4325-9288-54475E93A6B7}" type="pres">
      <dgm:prSet presAssocID="{1A54A91E-B8EB-410F-B43C-C357E5EE8583}" presName="Name0" presStyleCnt="0">
        <dgm:presLayoutVars>
          <dgm:dir/>
          <dgm:animLvl val="lvl"/>
          <dgm:resizeHandles val="exact"/>
        </dgm:presLayoutVars>
      </dgm:prSet>
      <dgm:spPr/>
    </dgm:pt>
    <dgm:pt modelId="{E773457B-F9BC-4234-B56E-ACB5CBFAD9B1}" type="pres">
      <dgm:prSet presAssocID="{96439ED7-5135-4214-B074-ED7EC2F5F02D}" presName="parTxOnly" presStyleLbl="node1" presStyleIdx="0" presStyleCnt="5">
        <dgm:presLayoutVars>
          <dgm:chMax val="0"/>
          <dgm:chPref val="0"/>
          <dgm:bulletEnabled val="1"/>
        </dgm:presLayoutVars>
      </dgm:prSet>
      <dgm:spPr/>
      <dgm:t>
        <a:bodyPr/>
        <a:lstStyle/>
        <a:p>
          <a:endParaRPr lang="zh-CN" altLang="en-US"/>
        </a:p>
      </dgm:t>
    </dgm:pt>
    <dgm:pt modelId="{5A167655-EB05-411D-9ABF-1779A199136A}" type="pres">
      <dgm:prSet presAssocID="{2CE62008-C306-4217-A6A8-84FE01FBCD88}" presName="parTxOnlySpace" presStyleCnt="0"/>
      <dgm:spPr/>
    </dgm:pt>
    <dgm:pt modelId="{158D103E-4C41-46F2-8D00-6B09BEEFC9EB}" type="pres">
      <dgm:prSet presAssocID="{4B8BF672-BE5D-4BF7-B5C7-262052B69B5F}" presName="parTxOnly" presStyleLbl="node1" presStyleIdx="1" presStyleCnt="5">
        <dgm:presLayoutVars>
          <dgm:chMax val="0"/>
          <dgm:chPref val="0"/>
          <dgm:bulletEnabled val="1"/>
        </dgm:presLayoutVars>
      </dgm:prSet>
      <dgm:spPr/>
      <dgm:t>
        <a:bodyPr/>
        <a:lstStyle/>
        <a:p>
          <a:endParaRPr lang="zh-CN" altLang="en-US"/>
        </a:p>
      </dgm:t>
    </dgm:pt>
    <dgm:pt modelId="{5A7A4ADA-7005-4DBD-917A-6B452CE11090}" type="pres">
      <dgm:prSet presAssocID="{D95F7F1F-F01B-44EA-AB05-2C952E809A6E}" presName="parTxOnlySpace" presStyleCnt="0"/>
      <dgm:spPr/>
    </dgm:pt>
    <dgm:pt modelId="{ABB08907-1DB2-4A9A-8FC6-34CA4B6D514E}" type="pres">
      <dgm:prSet presAssocID="{B0CAEDAE-FAB6-41E8-887F-5C8BB390198E}" presName="parTxOnly" presStyleLbl="node1" presStyleIdx="2" presStyleCnt="5">
        <dgm:presLayoutVars>
          <dgm:chMax val="0"/>
          <dgm:chPref val="0"/>
          <dgm:bulletEnabled val="1"/>
        </dgm:presLayoutVars>
      </dgm:prSet>
      <dgm:spPr/>
      <dgm:t>
        <a:bodyPr/>
        <a:lstStyle/>
        <a:p>
          <a:endParaRPr lang="zh-CN" altLang="en-US"/>
        </a:p>
      </dgm:t>
    </dgm:pt>
    <dgm:pt modelId="{1CD6EE09-572F-430F-AF0A-95D0F7FD0730}" type="pres">
      <dgm:prSet presAssocID="{48BD6A0A-223D-49D7-BE90-159B3CC60783}" presName="parTxOnlySpace" presStyleCnt="0"/>
      <dgm:spPr/>
    </dgm:pt>
    <dgm:pt modelId="{22353386-5168-497D-AF4A-20D0F70C2AF6}" type="pres">
      <dgm:prSet presAssocID="{ED7FC94D-C63D-4ED9-A3E7-41483E4D6492}" presName="parTxOnly" presStyleLbl="node1" presStyleIdx="3" presStyleCnt="5">
        <dgm:presLayoutVars>
          <dgm:chMax val="0"/>
          <dgm:chPref val="0"/>
          <dgm:bulletEnabled val="1"/>
        </dgm:presLayoutVars>
      </dgm:prSet>
      <dgm:spPr/>
      <dgm:t>
        <a:bodyPr/>
        <a:lstStyle/>
        <a:p>
          <a:endParaRPr lang="zh-CN" altLang="en-US"/>
        </a:p>
      </dgm:t>
    </dgm:pt>
    <dgm:pt modelId="{FBDA2E66-0ED7-432C-9BE7-A94E392FFB6E}" type="pres">
      <dgm:prSet presAssocID="{BFC36F36-2821-4BED-9593-04DFC12E6E1E}" presName="parTxOnlySpace" presStyleCnt="0"/>
      <dgm:spPr/>
    </dgm:pt>
    <dgm:pt modelId="{C14D14AC-8262-46D1-80AE-02E250E1113C}" type="pres">
      <dgm:prSet presAssocID="{CE72C165-0A47-4EB2-8C82-293D6A855A5A}" presName="parTxOnly" presStyleLbl="node1" presStyleIdx="4" presStyleCnt="5">
        <dgm:presLayoutVars>
          <dgm:chMax val="0"/>
          <dgm:chPref val="0"/>
          <dgm:bulletEnabled val="1"/>
        </dgm:presLayoutVars>
      </dgm:prSet>
      <dgm:spPr/>
      <dgm:t>
        <a:bodyPr/>
        <a:lstStyle/>
        <a:p>
          <a:endParaRPr lang="zh-CN" altLang="en-US"/>
        </a:p>
      </dgm:t>
    </dgm:pt>
  </dgm:ptLst>
  <dgm:cxnLst>
    <dgm:cxn modelId="{0422FDC1-831F-441C-83C7-C12A751FF04B}" type="presOf" srcId="{CE72C165-0A47-4EB2-8C82-293D6A855A5A}" destId="{C14D14AC-8262-46D1-80AE-02E250E1113C}" srcOrd="0" destOrd="0" presId="urn:microsoft.com/office/officeart/2005/8/layout/chevron1"/>
    <dgm:cxn modelId="{345D2D8D-FA3F-4F18-A430-B2B3D88A2D34}" type="presOf" srcId="{ED7FC94D-C63D-4ED9-A3E7-41483E4D6492}" destId="{22353386-5168-497D-AF4A-20D0F70C2AF6}" srcOrd="0" destOrd="0" presId="urn:microsoft.com/office/officeart/2005/8/layout/chevron1"/>
    <dgm:cxn modelId="{52B67D39-33B2-43B4-AC06-4B98222E4997}" srcId="{1A54A91E-B8EB-410F-B43C-C357E5EE8583}" destId="{B0CAEDAE-FAB6-41E8-887F-5C8BB390198E}" srcOrd="2" destOrd="0" parTransId="{FE72D1E8-4168-484E-9D38-E60D03122FCC}" sibTransId="{48BD6A0A-223D-49D7-BE90-159B3CC60783}"/>
    <dgm:cxn modelId="{7102F2E8-0A75-4DA0-B333-72D9127BAAA8}" type="presOf" srcId="{B0CAEDAE-FAB6-41E8-887F-5C8BB390198E}" destId="{ABB08907-1DB2-4A9A-8FC6-34CA4B6D514E}" srcOrd="0" destOrd="0" presId="urn:microsoft.com/office/officeart/2005/8/layout/chevron1"/>
    <dgm:cxn modelId="{4B71551F-BB3F-41EE-A84E-754FDF17747F}" srcId="{1A54A91E-B8EB-410F-B43C-C357E5EE8583}" destId="{ED7FC94D-C63D-4ED9-A3E7-41483E4D6492}" srcOrd="3" destOrd="0" parTransId="{8176566C-B5E6-4421-8508-24D18835EA4C}" sibTransId="{BFC36F36-2821-4BED-9593-04DFC12E6E1E}"/>
    <dgm:cxn modelId="{1218518E-C00C-4D3A-BF9C-B21306349A77}" type="presOf" srcId="{4B8BF672-BE5D-4BF7-B5C7-262052B69B5F}" destId="{158D103E-4C41-46F2-8D00-6B09BEEFC9EB}" srcOrd="0" destOrd="0" presId="urn:microsoft.com/office/officeart/2005/8/layout/chevron1"/>
    <dgm:cxn modelId="{6BF75360-A18A-45CA-B075-C2AF1F3D4430}" srcId="{1A54A91E-B8EB-410F-B43C-C357E5EE8583}" destId="{4B8BF672-BE5D-4BF7-B5C7-262052B69B5F}" srcOrd="1" destOrd="0" parTransId="{A4F74B0E-99A5-44D1-8B2F-7B1D6B7FAECD}" sibTransId="{D95F7F1F-F01B-44EA-AB05-2C952E809A6E}"/>
    <dgm:cxn modelId="{23FF8D58-D061-4C5E-B29B-4D60294B7A5F}" type="presOf" srcId="{1A54A91E-B8EB-410F-B43C-C357E5EE8583}" destId="{8DC0B915-2287-4325-9288-54475E93A6B7}" srcOrd="0" destOrd="0" presId="urn:microsoft.com/office/officeart/2005/8/layout/chevron1"/>
    <dgm:cxn modelId="{A6530200-9C2E-42CA-814E-64F58392D89C}" srcId="{1A54A91E-B8EB-410F-B43C-C357E5EE8583}" destId="{96439ED7-5135-4214-B074-ED7EC2F5F02D}" srcOrd="0" destOrd="0" parTransId="{E60CCE7D-1D82-473E-929D-1092001EE50F}" sibTransId="{2CE62008-C306-4217-A6A8-84FE01FBCD88}"/>
    <dgm:cxn modelId="{EB6ABF49-56FC-4C1E-8B0D-0B69D8B58745}" srcId="{1A54A91E-B8EB-410F-B43C-C357E5EE8583}" destId="{CE72C165-0A47-4EB2-8C82-293D6A855A5A}" srcOrd="4" destOrd="0" parTransId="{5BF83703-936B-4256-8118-1EEA4AC33E22}" sibTransId="{3652EE79-3F57-4F42-80A9-C70541D53472}"/>
    <dgm:cxn modelId="{7B2A4FC7-D73D-4CA8-A5AD-82EF948C6964}" type="presOf" srcId="{96439ED7-5135-4214-B074-ED7EC2F5F02D}" destId="{E773457B-F9BC-4234-B56E-ACB5CBFAD9B1}" srcOrd="0" destOrd="0" presId="urn:microsoft.com/office/officeart/2005/8/layout/chevron1"/>
    <dgm:cxn modelId="{965F63FB-8508-4DBA-81EF-43C75C884977}" type="presParOf" srcId="{8DC0B915-2287-4325-9288-54475E93A6B7}" destId="{E773457B-F9BC-4234-B56E-ACB5CBFAD9B1}" srcOrd="0" destOrd="0" presId="urn:microsoft.com/office/officeart/2005/8/layout/chevron1"/>
    <dgm:cxn modelId="{B0B00179-2317-4560-B52E-0A174041903A}" type="presParOf" srcId="{8DC0B915-2287-4325-9288-54475E93A6B7}" destId="{5A167655-EB05-411D-9ABF-1779A199136A}" srcOrd="1" destOrd="0" presId="urn:microsoft.com/office/officeart/2005/8/layout/chevron1"/>
    <dgm:cxn modelId="{CCF12BFC-6CCC-497A-9E0C-4FADA3CC6E3A}" type="presParOf" srcId="{8DC0B915-2287-4325-9288-54475E93A6B7}" destId="{158D103E-4C41-46F2-8D00-6B09BEEFC9EB}" srcOrd="2" destOrd="0" presId="urn:microsoft.com/office/officeart/2005/8/layout/chevron1"/>
    <dgm:cxn modelId="{B073F1D7-BE39-40D9-9D25-7179EE32E2B1}" type="presParOf" srcId="{8DC0B915-2287-4325-9288-54475E93A6B7}" destId="{5A7A4ADA-7005-4DBD-917A-6B452CE11090}" srcOrd="3" destOrd="0" presId="urn:microsoft.com/office/officeart/2005/8/layout/chevron1"/>
    <dgm:cxn modelId="{1324F562-E966-41FF-B1B6-AF9D61AAC862}" type="presParOf" srcId="{8DC0B915-2287-4325-9288-54475E93A6B7}" destId="{ABB08907-1DB2-4A9A-8FC6-34CA4B6D514E}" srcOrd="4" destOrd="0" presId="urn:microsoft.com/office/officeart/2005/8/layout/chevron1"/>
    <dgm:cxn modelId="{65F3CB4B-F6AF-41BA-9C36-445552C57228}" type="presParOf" srcId="{8DC0B915-2287-4325-9288-54475E93A6B7}" destId="{1CD6EE09-572F-430F-AF0A-95D0F7FD0730}" srcOrd="5" destOrd="0" presId="urn:microsoft.com/office/officeart/2005/8/layout/chevron1"/>
    <dgm:cxn modelId="{75230788-504D-4AA3-84D2-8C2540686D8A}" type="presParOf" srcId="{8DC0B915-2287-4325-9288-54475E93A6B7}" destId="{22353386-5168-497D-AF4A-20D0F70C2AF6}" srcOrd="6" destOrd="0" presId="urn:microsoft.com/office/officeart/2005/8/layout/chevron1"/>
    <dgm:cxn modelId="{7D7D7475-24AE-4649-9CCA-E21CA69BE84A}" type="presParOf" srcId="{8DC0B915-2287-4325-9288-54475E93A6B7}" destId="{FBDA2E66-0ED7-432C-9BE7-A94E392FFB6E}" srcOrd="7" destOrd="0" presId="urn:microsoft.com/office/officeart/2005/8/layout/chevron1"/>
    <dgm:cxn modelId="{51163639-F42F-426F-BFCD-EC70DCC49449}" type="presParOf" srcId="{8DC0B915-2287-4325-9288-54475E93A6B7}" destId="{C14D14AC-8262-46D1-80AE-02E250E1113C}"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1A54A91E-B8EB-410F-B43C-C357E5EE8583}" type="doc">
      <dgm:prSet loTypeId="urn:microsoft.com/office/officeart/2005/8/layout/chevron1" loCatId="process" qsTypeId="urn:microsoft.com/office/officeart/2005/8/quickstyle/simple5" qsCatId="simple" csTypeId="urn:microsoft.com/office/officeart/2005/8/colors/colorful5" csCatId="colorful" phldr="1"/>
      <dgm:spPr/>
    </dgm:pt>
    <dgm:pt modelId="{96439ED7-5135-4214-B074-ED7EC2F5F02D}">
      <dgm:prSet phldrT="[文本]"/>
      <dgm:spPr/>
      <dgm:t>
        <a:bodyPr/>
        <a:lstStyle/>
        <a:p>
          <a:r>
            <a:rPr lang="zh-CN" altLang="en-US">
              <a:latin typeface="楷体" panose="02010609060101010101" pitchFamily="49" charset="-122"/>
              <a:ea typeface="楷体" panose="02010609060101010101" pitchFamily="49" charset="-122"/>
            </a:rPr>
            <a:t>组织和完整性</a:t>
          </a:r>
          <a:endParaRPr lang="zh-CN" altLang="en-US" dirty="0">
            <a:latin typeface="楷体" panose="02010609060101010101" pitchFamily="49" charset="-122"/>
            <a:ea typeface="楷体" panose="02010609060101010101" pitchFamily="49" charset="-122"/>
          </a:endParaRPr>
        </a:p>
      </dgm:t>
    </dgm:pt>
    <dgm:pt modelId="{E60CCE7D-1D82-473E-929D-1092001EE50F}" type="parTrans" cxnId="{A6530200-9C2E-42CA-814E-64F58392D89C}">
      <dgm:prSet/>
      <dgm:spPr/>
      <dgm:t>
        <a:bodyPr/>
        <a:lstStyle/>
        <a:p>
          <a:endParaRPr lang="zh-CN" altLang="en-US">
            <a:solidFill>
              <a:schemeClr val="bg1"/>
            </a:solidFill>
            <a:latin typeface="楷体" panose="02010609060101010101" pitchFamily="49" charset="-122"/>
            <a:ea typeface="楷体" panose="02010609060101010101" pitchFamily="49" charset="-122"/>
          </a:endParaRPr>
        </a:p>
      </dgm:t>
    </dgm:pt>
    <dgm:pt modelId="{2CE62008-C306-4217-A6A8-84FE01FBCD88}" type="sibTrans" cxnId="{A6530200-9C2E-42CA-814E-64F58392D89C}">
      <dgm:prSet/>
      <dgm:spPr/>
      <dgm:t>
        <a:bodyPr/>
        <a:lstStyle/>
        <a:p>
          <a:endParaRPr lang="zh-CN" altLang="en-US">
            <a:solidFill>
              <a:schemeClr val="bg1"/>
            </a:solidFill>
            <a:latin typeface="楷体" panose="02010609060101010101" pitchFamily="49" charset="-122"/>
            <a:ea typeface="楷体" panose="02010609060101010101" pitchFamily="49" charset="-122"/>
          </a:endParaRPr>
        </a:p>
      </dgm:t>
    </dgm:pt>
    <dgm:pt modelId="{4B8BF672-BE5D-4BF7-B5C7-262052B69B5F}">
      <dgm:prSet/>
      <dgm:spPr/>
      <dgm:t>
        <a:bodyPr/>
        <a:lstStyle/>
        <a:p>
          <a:r>
            <a:rPr lang="zh-CN" altLang="en-US">
              <a:latin typeface="楷体" panose="02010609060101010101" pitchFamily="49" charset="-122"/>
              <a:ea typeface="楷体" panose="02010609060101010101" pitchFamily="49" charset="-122"/>
            </a:rPr>
            <a:t>正确性</a:t>
          </a:r>
          <a:endParaRPr lang="en-US" altLang="zh-CN" dirty="0">
            <a:latin typeface="楷体" panose="02010609060101010101" pitchFamily="49" charset="-122"/>
            <a:ea typeface="楷体" panose="02010609060101010101" pitchFamily="49" charset="-122"/>
          </a:endParaRPr>
        </a:p>
      </dgm:t>
    </dgm:pt>
    <dgm:pt modelId="{A4F74B0E-99A5-44D1-8B2F-7B1D6B7FAECD}" type="parTrans" cxnId="{6BF75360-A18A-45CA-B075-C2AF1F3D4430}">
      <dgm:prSet/>
      <dgm:spPr/>
      <dgm:t>
        <a:bodyPr/>
        <a:lstStyle/>
        <a:p>
          <a:endParaRPr lang="zh-CN" altLang="en-US">
            <a:solidFill>
              <a:schemeClr val="bg1"/>
            </a:solidFill>
            <a:latin typeface="楷体" panose="02010609060101010101" pitchFamily="49" charset="-122"/>
            <a:ea typeface="楷体" panose="02010609060101010101" pitchFamily="49" charset="-122"/>
          </a:endParaRPr>
        </a:p>
      </dgm:t>
    </dgm:pt>
    <dgm:pt modelId="{D95F7F1F-F01B-44EA-AB05-2C952E809A6E}" type="sibTrans" cxnId="{6BF75360-A18A-45CA-B075-C2AF1F3D4430}">
      <dgm:prSet/>
      <dgm:spPr/>
      <dgm:t>
        <a:bodyPr/>
        <a:lstStyle/>
        <a:p>
          <a:endParaRPr lang="zh-CN" altLang="en-US">
            <a:solidFill>
              <a:schemeClr val="bg1"/>
            </a:solidFill>
            <a:latin typeface="楷体" panose="02010609060101010101" pitchFamily="49" charset="-122"/>
            <a:ea typeface="楷体" panose="02010609060101010101" pitchFamily="49" charset="-122"/>
          </a:endParaRPr>
        </a:p>
      </dgm:t>
    </dgm:pt>
    <dgm:pt modelId="{B0CAEDAE-FAB6-41E8-887F-5C8BB390198E}">
      <dgm:prSet/>
      <dgm:spPr/>
      <dgm:t>
        <a:bodyPr/>
        <a:lstStyle/>
        <a:p>
          <a:r>
            <a:rPr lang="zh-CN" altLang="en-US">
              <a:latin typeface="楷体" panose="02010609060101010101" pitchFamily="49" charset="-122"/>
              <a:ea typeface="楷体" panose="02010609060101010101" pitchFamily="49" charset="-122"/>
            </a:rPr>
            <a:t>质量属性</a:t>
          </a:r>
          <a:endParaRPr lang="en-US" altLang="zh-CN" dirty="0">
            <a:latin typeface="楷体" panose="02010609060101010101" pitchFamily="49" charset="-122"/>
            <a:ea typeface="楷体" panose="02010609060101010101" pitchFamily="49" charset="-122"/>
          </a:endParaRPr>
        </a:p>
      </dgm:t>
    </dgm:pt>
    <dgm:pt modelId="{FE72D1E8-4168-484E-9D38-E60D03122FCC}" type="parTrans" cxnId="{52B67D39-33B2-43B4-AC06-4B98222E4997}">
      <dgm:prSet/>
      <dgm:spPr/>
      <dgm:t>
        <a:bodyPr/>
        <a:lstStyle/>
        <a:p>
          <a:endParaRPr lang="zh-CN" altLang="en-US">
            <a:solidFill>
              <a:schemeClr val="bg1"/>
            </a:solidFill>
            <a:latin typeface="楷体" panose="02010609060101010101" pitchFamily="49" charset="-122"/>
            <a:ea typeface="楷体" panose="02010609060101010101" pitchFamily="49" charset="-122"/>
          </a:endParaRPr>
        </a:p>
      </dgm:t>
    </dgm:pt>
    <dgm:pt modelId="{48BD6A0A-223D-49D7-BE90-159B3CC60783}" type="sibTrans" cxnId="{52B67D39-33B2-43B4-AC06-4B98222E4997}">
      <dgm:prSet/>
      <dgm:spPr/>
      <dgm:t>
        <a:bodyPr/>
        <a:lstStyle/>
        <a:p>
          <a:endParaRPr lang="zh-CN" altLang="en-US">
            <a:solidFill>
              <a:schemeClr val="bg1"/>
            </a:solidFill>
            <a:latin typeface="楷体" panose="02010609060101010101" pitchFamily="49" charset="-122"/>
            <a:ea typeface="楷体" panose="02010609060101010101" pitchFamily="49" charset="-122"/>
          </a:endParaRPr>
        </a:p>
      </dgm:t>
    </dgm:pt>
    <dgm:pt modelId="{ED7FC94D-C63D-4ED9-A3E7-41483E4D6492}">
      <dgm:prSet/>
      <dgm:spPr/>
      <dgm:t>
        <a:bodyPr/>
        <a:lstStyle/>
        <a:p>
          <a:r>
            <a:rPr lang="zh-CN" altLang="en-US">
              <a:latin typeface="楷体" panose="02010609060101010101" pitchFamily="49" charset="-122"/>
              <a:ea typeface="楷体" panose="02010609060101010101" pitchFamily="49" charset="-122"/>
            </a:rPr>
            <a:t>可跟踪性</a:t>
          </a:r>
          <a:endParaRPr lang="en-US" altLang="zh-CN" dirty="0">
            <a:latin typeface="楷体" panose="02010609060101010101" pitchFamily="49" charset="-122"/>
            <a:ea typeface="楷体" panose="02010609060101010101" pitchFamily="49" charset="-122"/>
          </a:endParaRPr>
        </a:p>
      </dgm:t>
    </dgm:pt>
    <dgm:pt modelId="{8176566C-B5E6-4421-8508-24D18835EA4C}" type="parTrans" cxnId="{4B71551F-BB3F-41EE-A84E-754FDF17747F}">
      <dgm:prSet/>
      <dgm:spPr/>
      <dgm:t>
        <a:bodyPr/>
        <a:lstStyle/>
        <a:p>
          <a:endParaRPr lang="zh-CN" altLang="en-US">
            <a:solidFill>
              <a:schemeClr val="bg1"/>
            </a:solidFill>
            <a:latin typeface="楷体" panose="02010609060101010101" pitchFamily="49" charset="-122"/>
            <a:ea typeface="楷体" panose="02010609060101010101" pitchFamily="49" charset="-122"/>
          </a:endParaRPr>
        </a:p>
      </dgm:t>
    </dgm:pt>
    <dgm:pt modelId="{BFC36F36-2821-4BED-9593-04DFC12E6E1E}" type="sibTrans" cxnId="{4B71551F-BB3F-41EE-A84E-754FDF17747F}">
      <dgm:prSet/>
      <dgm:spPr/>
      <dgm:t>
        <a:bodyPr/>
        <a:lstStyle/>
        <a:p>
          <a:endParaRPr lang="zh-CN" altLang="en-US">
            <a:solidFill>
              <a:schemeClr val="bg1"/>
            </a:solidFill>
            <a:latin typeface="楷体" panose="02010609060101010101" pitchFamily="49" charset="-122"/>
            <a:ea typeface="楷体" panose="02010609060101010101" pitchFamily="49" charset="-122"/>
          </a:endParaRPr>
        </a:p>
      </dgm:t>
    </dgm:pt>
    <dgm:pt modelId="{CE72C165-0A47-4EB2-8C82-293D6A855A5A}">
      <dgm:prSet/>
      <dgm:spPr/>
      <dgm:t>
        <a:bodyPr/>
        <a:lstStyle/>
        <a:p>
          <a:r>
            <a:rPr lang="zh-CN" altLang="en-US">
              <a:latin typeface="楷体" panose="02010609060101010101" pitchFamily="49" charset="-122"/>
              <a:ea typeface="楷体" panose="02010609060101010101" pitchFamily="49" charset="-122"/>
            </a:rPr>
            <a:t>特殊问题</a:t>
          </a:r>
          <a:endParaRPr lang="zh-CN" altLang="en-US" dirty="0">
            <a:latin typeface="楷体" panose="02010609060101010101" pitchFamily="49" charset="-122"/>
            <a:ea typeface="楷体" panose="02010609060101010101" pitchFamily="49" charset="-122"/>
          </a:endParaRPr>
        </a:p>
      </dgm:t>
    </dgm:pt>
    <dgm:pt modelId="{5BF83703-936B-4256-8118-1EEA4AC33E22}" type="parTrans" cxnId="{EB6ABF49-56FC-4C1E-8B0D-0B69D8B58745}">
      <dgm:prSet/>
      <dgm:spPr/>
      <dgm:t>
        <a:bodyPr/>
        <a:lstStyle/>
        <a:p>
          <a:endParaRPr lang="zh-CN" altLang="en-US">
            <a:solidFill>
              <a:schemeClr val="bg1"/>
            </a:solidFill>
            <a:latin typeface="楷体" panose="02010609060101010101" pitchFamily="49" charset="-122"/>
            <a:ea typeface="楷体" panose="02010609060101010101" pitchFamily="49" charset="-122"/>
          </a:endParaRPr>
        </a:p>
      </dgm:t>
    </dgm:pt>
    <dgm:pt modelId="{3652EE79-3F57-4F42-80A9-C70541D53472}" type="sibTrans" cxnId="{EB6ABF49-56FC-4C1E-8B0D-0B69D8B58745}">
      <dgm:prSet/>
      <dgm:spPr/>
      <dgm:t>
        <a:bodyPr/>
        <a:lstStyle/>
        <a:p>
          <a:endParaRPr lang="zh-CN" altLang="en-US">
            <a:solidFill>
              <a:schemeClr val="bg1"/>
            </a:solidFill>
            <a:latin typeface="楷体" panose="02010609060101010101" pitchFamily="49" charset="-122"/>
            <a:ea typeface="楷体" panose="02010609060101010101" pitchFamily="49" charset="-122"/>
          </a:endParaRPr>
        </a:p>
      </dgm:t>
    </dgm:pt>
    <dgm:pt modelId="{8DC0B915-2287-4325-9288-54475E93A6B7}" type="pres">
      <dgm:prSet presAssocID="{1A54A91E-B8EB-410F-B43C-C357E5EE8583}" presName="Name0" presStyleCnt="0">
        <dgm:presLayoutVars>
          <dgm:dir/>
          <dgm:animLvl val="lvl"/>
          <dgm:resizeHandles val="exact"/>
        </dgm:presLayoutVars>
      </dgm:prSet>
      <dgm:spPr/>
    </dgm:pt>
    <dgm:pt modelId="{E773457B-F9BC-4234-B56E-ACB5CBFAD9B1}" type="pres">
      <dgm:prSet presAssocID="{96439ED7-5135-4214-B074-ED7EC2F5F02D}" presName="parTxOnly" presStyleLbl="node1" presStyleIdx="0" presStyleCnt="5">
        <dgm:presLayoutVars>
          <dgm:chMax val="0"/>
          <dgm:chPref val="0"/>
          <dgm:bulletEnabled val="1"/>
        </dgm:presLayoutVars>
      </dgm:prSet>
      <dgm:spPr/>
      <dgm:t>
        <a:bodyPr/>
        <a:lstStyle/>
        <a:p>
          <a:endParaRPr lang="zh-CN" altLang="en-US"/>
        </a:p>
      </dgm:t>
    </dgm:pt>
    <dgm:pt modelId="{5A167655-EB05-411D-9ABF-1779A199136A}" type="pres">
      <dgm:prSet presAssocID="{2CE62008-C306-4217-A6A8-84FE01FBCD88}" presName="parTxOnlySpace" presStyleCnt="0"/>
      <dgm:spPr/>
    </dgm:pt>
    <dgm:pt modelId="{158D103E-4C41-46F2-8D00-6B09BEEFC9EB}" type="pres">
      <dgm:prSet presAssocID="{4B8BF672-BE5D-4BF7-B5C7-262052B69B5F}" presName="parTxOnly" presStyleLbl="node1" presStyleIdx="1" presStyleCnt="5">
        <dgm:presLayoutVars>
          <dgm:chMax val="0"/>
          <dgm:chPref val="0"/>
          <dgm:bulletEnabled val="1"/>
        </dgm:presLayoutVars>
      </dgm:prSet>
      <dgm:spPr/>
      <dgm:t>
        <a:bodyPr/>
        <a:lstStyle/>
        <a:p>
          <a:endParaRPr lang="zh-CN" altLang="en-US"/>
        </a:p>
      </dgm:t>
    </dgm:pt>
    <dgm:pt modelId="{5A7A4ADA-7005-4DBD-917A-6B452CE11090}" type="pres">
      <dgm:prSet presAssocID="{D95F7F1F-F01B-44EA-AB05-2C952E809A6E}" presName="parTxOnlySpace" presStyleCnt="0"/>
      <dgm:spPr/>
    </dgm:pt>
    <dgm:pt modelId="{ABB08907-1DB2-4A9A-8FC6-34CA4B6D514E}" type="pres">
      <dgm:prSet presAssocID="{B0CAEDAE-FAB6-41E8-887F-5C8BB390198E}" presName="parTxOnly" presStyleLbl="node1" presStyleIdx="2" presStyleCnt="5">
        <dgm:presLayoutVars>
          <dgm:chMax val="0"/>
          <dgm:chPref val="0"/>
          <dgm:bulletEnabled val="1"/>
        </dgm:presLayoutVars>
      </dgm:prSet>
      <dgm:spPr/>
      <dgm:t>
        <a:bodyPr/>
        <a:lstStyle/>
        <a:p>
          <a:endParaRPr lang="zh-CN" altLang="en-US"/>
        </a:p>
      </dgm:t>
    </dgm:pt>
    <dgm:pt modelId="{1CD6EE09-572F-430F-AF0A-95D0F7FD0730}" type="pres">
      <dgm:prSet presAssocID="{48BD6A0A-223D-49D7-BE90-159B3CC60783}" presName="parTxOnlySpace" presStyleCnt="0"/>
      <dgm:spPr/>
    </dgm:pt>
    <dgm:pt modelId="{22353386-5168-497D-AF4A-20D0F70C2AF6}" type="pres">
      <dgm:prSet presAssocID="{ED7FC94D-C63D-4ED9-A3E7-41483E4D6492}" presName="parTxOnly" presStyleLbl="node1" presStyleIdx="3" presStyleCnt="5">
        <dgm:presLayoutVars>
          <dgm:chMax val="0"/>
          <dgm:chPref val="0"/>
          <dgm:bulletEnabled val="1"/>
        </dgm:presLayoutVars>
      </dgm:prSet>
      <dgm:spPr/>
      <dgm:t>
        <a:bodyPr/>
        <a:lstStyle/>
        <a:p>
          <a:endParaRPr lang="zh-CN" altLang="en-US"/>
        </a:p>
      </dgm:t>
    </dgm:pt>
    <dgm:pt modelId="{FBDA2E66-0ED7-432C-9BE7-A94E392FFB6E}" type="pres">
      <dgm:prSet presAssocID="{BFC36F36-2821-4BED-9593-04DFC12E6E1E}" presName="parTxOnlySpace" presStyleCnt="0"/>
      <dgm:spPr/>
    </dgm:pt>
    <dgm:pt modelId="{C14D14AC-8262-46D1-80AE-02E250E1113C}" type="pres">
      <dgm:prSet presAssocID="{CE72C165-0A47-4EB2-8C82-293D6A855A5A}" presName="parTxOnly" presStyleLbl="node1" presStyleIdx="4" presStyleCnt="5">
        <dgm:presLayoutVars>
          <dgm:chMax val="0"/>
          <dgm:chPref val="0"/>
          <dgm:bulletEnabled val="1"/>
        </dgm:presLayoutVars>
      </dgm:prSet>
      <dgm:spPr/>
      <dgm:t>
        <a:bodyPr/>
        <a:lstStyle/>
        <a:p>
          <a:endParaRPr lang="zh-CN" altLang="en-US"/>
        </a:p>
      </dgm:t>
    </dgm:pt>
  </dgm:ptLst>
  <dgm:cxnLst>
    <dgm:cxn modelId="{0422FDC1-831F-441C-83C7-C12A751FF04B}" type="presOf" srcId="{CE72C165-0A47-4EB2-8C82-293D6A855A5A}" destId="{C14D14AC-8262-46D1-80AE-02E250E1113C}" srcOrd="0" destOrd="0" presId="urn:microsoft.com/office/officeart/2005/8/layout/chevron1"/>
    <dgm:cxn modelId="{345D2D8D-FA3F-4F18-A430-B2B3D88A2D34}" type="presOf" srcId="{ED7FC94D-C63D-4ED9-A3E7-41483E4D6492}" destId="{22353386-5168-497D-AF4A-20D0F70C2AF6}" srcOrd="0" destOrd="0" presId="urn:microsoft.com/office/officeart/2005/8/layout/chevron1"/>
    <dgm:cxn modelId="{52B67D39-33B2-43B4-AC06-4B98222E4997}" srcId="{1A54A91E-B8EB-410F-B43C-C357E5EE8583}" destId="{B0CAEDAE-FAB6-41E8-887F-5C8BB390198E}" srcOrd="2" destOrd="0" parTransId="{FE72D1E8-4168-484E-9D38-E60D03122FCC}" sibTransId="{48BD6A0A-223D-49D7-BE90-159B3CC60783}"/>
    <dgm:cxn modelId="{7102F2E8-0A75-4DA0-B333-72D9127BAAA8}" type="presOf" srcId="{B0CAEDAE-FAB6-41E8-887F-5C8BB390198E}" destId="{ABB08907-1DB2-4A9A-8FC6-34CA4B6D514E}" srcOrd="0" destOrd="0" presId="urn:microsoft.com/office/officeart/2005/8/layout/chevron1"/>
    <dgm:cxn modelId="{4B71551F-BB3F-41EE-A84E-754FDF17747F}" srcId="{1A54A91E-B8EB-410F-B43C-C357E5EE8583}" destId="{ED7FC94D-C63D-4ED9-A3E7-41483E4D6492}" srcOrd="3" destOrd="0" parTransId="{8176566C-B5E6-4421-8508-24D18835EA4C}" sibTransId="{BFC36F36-2821-4BED-9593-04DFC12E6E1E}"/>
    <dgm:cxn modelId="{1218518E-C00C-4D3A-BF9C-B21306349A77}" type="presOf" srcId="{4B8BF672-BE5D-4BF7-B5C7-262052B69B5F}" destId="{158D103E-4C41-46F2-8D00-6B09BEEFC9EB}" srcOrd="0" destOrd="0" presId="urn:microsoft.com/office/officeart/2005/8/layout/chevron1"/>
    <dgm:cxn modelId="{6BF75360-A18A-45CA-B075-C2AF1F3D4430}" srcId="{1A54A91E-B8EB-410F-B43C-C357E5EE8583}" destId="{4B8BF672-BE5D-4BF7-B5C7-262052B69B5F}" srcOrd="1" destOrd="0" parTransId="{A4F74B0E-99A5-44D1-8B2F-7B1D6B7FAECD}" sibTransId="{D95F7F1F-F01B-44EA-AB05-2C952E809A6E}"/>
    <dgm:cxn modelId="{23FF8D58-D061-4C5E-B29B-4D60294B7A5F}" type="presOf" srcId="{1A54A91E-B8EB-410F-B43C-C357E5EE8583}" destId="{8DC0B915-2287-4325-9288-54475E93A6B7}" srcOrd="0" destOrd="0" presId="urn:microsoft.com/office/officeart/2005/8/layout/chevron1"/>
    <dgm:cxn modelId="{A6530200-9C2E-42CA-814E-64F58392D89C}" srcId="{1A54A91E-B8EB-410F-B43C-C357E5EE8583}" destId="{96439ED7-5135-4214-B074-ED7EC2F5F02D}" srcOrd="0" destOrd="0" parTransId="{E60CCE7D-1D82-473E-929D-1092001EE50F}" sibTransId="{2CE62008-C306-4217-A6A8-84FE01FBCD88}"/>
    <dgm:cxn modelId="{EB6ABF49-56FC-4C1E-8B0D-0B69D8B58745}" srcId="{1A54A91E-B8EB-410F-B43C-C357E5EE8583}" destId="{CE72C165-0A47-4EB2-8C82-293D6A855A5A}" srcOrd="4" destOrd="0" parTransId="{5BF83703-936B-4256-8118-1EEA4AC33E22}" sibTransId="{3652EE79-3F57-4F42-80A9-C70541D53472}"/>
    <dgm:cxn modelId="{7B2A4FC7-D73D-4CA8-A5AD-82EF948C6964}" type="presOf" srcId="{96439ED7-5135-4214-B074-ED7EC2F5F02D}" destId="{E773457B-F9BC-4234-B56E-ACB5CBFAD9B1}" srcOrd="0" destOrd="0" presId="urn:microsoft.com/office/officeart/2005/8/layout/chevron1"/>
    <dgm:cxn modelId="{965F63FB-8508-4DBA-81EF-43C75C884977}" type="presParOf" srcId="{8DC0B915-2287-4325-9288-54475E93A6B7}" destId="{E773457B-F9BC-4234-B56E-ACB5CBFAD9B1}" srcOrd="0" destOrd="0" presId="urn:microsoft.com/office/officeart/2005/8/layout/chevron1"/>
    <dgm:cxn modelId="{B0B00179-2317-4560-B52E-0A174041903A}" type="presParOf" srcId="{8DC0B915-2287-4325-9288-54475E93A6B7}" destId="{5A167655-EB05-411D-9ABF-1779A199136A}" srcOrd="1" destOrd="0" presId="urn:microsoft.com/office/officeart/2005/8/layout/chevron1"/>
    <dgm:cxn modelId="{CCF12BFC-6CCC-497A-9E0C-4FADA3CC6E3A}" type="presParOf" srcId="{8DC0B915-2287-4325-9288-54475E93A6B7}" destId="{158D103E-4C41-46F2-8D00-6B09BEEFC9EB}" srcOrd="2" destOrd="0" presId="urn:microsoft.com/office/officeart/2005/8/layout/chevron1"/>
    <dgm:cxn modelId="{B073F1D7-BE39-40D9-9D25-7179EE32E2B1}" type="presParOf" srcId="{8DC0B915-2287-4325-9288-54475E93A6B7}" destId="{5A7A4ADA-7005-4DBD-917A-6B452CE11090}" srcOrd="3" destOrd="0" presId="urn:microsoft.com/office/officeart/2005/8/layout/chevron1"/>
    <dgm:cxn modelId="{1324F562-E966-41FF-B1B6-AF9D61AAC862}" type="presParOf" srcId="{8DC0B915-2287-4325-9288-54475E93A6B7}" destId="{ABB08907-1DB2-4A9A-8FC6-34CA4B6D514E}" srcOrd="4" destOrd="0" presId="urn:microsoft.com/office/officeart/2005/8/layout/chevron1"/>
    <dgm:cxn modelId="{65F3CB4B-F6AF-41BA-9C36-445552C57228}" type="presParOf" srcId="{8DC0B915-2287-4325-9288-54475E93A6B7}" destId="{1CD6EE09-572F-430F-AF0A-95D0F7FD0730}" srcOrd="5" destOrd="0" presId="urn:microsoft.com/office/officeart/2005/8/layout/chevron1"/>
    <dgm:cxn modelId="{75230788-504D-4AA3-84D2-8C2540686D8A}" type="presParOf" srcId="{8DC0B915-2287-4325-9288-54475E93A6B7}" destId="{22353386-5168-497D-AF4A-20D0F70C2AF6}" srcOrd="6" destOrd="0" presId="urn:microsoft.com/office/officeart/2005/8/layout/chevron1"/>
    <dgm:cxn modelId="{7D7D7475-24AE-4649-9CCA-E21CA69BE84A}" type="presParOf" srcId="{8DC0B915-2287-4325-9288-54475E93A6B7}" destId="{FBDA2E66-0ED7-432C-9BE7-A94E392FFB6E}" srcOrd="7" destOrd="0" presId="urn:microsoft.com/office/officeart/2005/8/layout/chevron1"/>
    <dgm:cxn modelId="{51163639-F42F-426F-BFCD-EC70DCC49449}" type="presParOf" srcId="{8DC0B915-2287-4325-9288-54475E93A6B7}" destId="{C14D14AC-8262-46D1-80AE-02E250E1113C}"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818122-9001-4D78-B501-E0EB42B1231B}" type="doc">
      <dgm:prSet loTypeId="urn:microsoft.com/office/officeart/2005/8/layout/default" loCatId="list" qsTypeId="urn:microsoft.com/office/officeart/2005/8/quickstyle/simple5" qsCatId="simple" csTypeId="urn:microsoft.com/office/officeart/2005/8/colors/colorful5" csCatId="colorful" phldr="1"/>
      <dgm:spPr/>
      <dgm:t>
        <a:bodyPr/>
        <a:lstStyle/>
        <a:p>
          <a:endParaRPr lang="zh-CN" altLang="en-US"/>
        </a:p>
      </dgm:t>
    </dgm:pt>
    <dgm:pt modelId="{5EF22BF6-FD4E-4BCC-800E-5DDD763AABBF}">
      <dgm:prSet phldrT="[文本]" custT="1"/>
      <dgm:spPr/>
      <dgm:t>
        <a:bodyPr/>
        <a:lstStyle/>
        <a:p>
          <a:r>
            <a:rPr kumimoji="1" lang="zh-CN" altLang="en-US" sz="3600" dirty="0">
              <a:latin typeface="楷体" panose="02010609060101010101" pitchFamily="49" charset="-122"/>
              <a:ea typeface="楷体" panose="02010609060101010101" pitchFamily="49" charset="-122"/>
            </a:rPr>
            <a:t>正确性</a:t>
          </a:r>
          <a:endParaRPr lang="zh-CN" altLang="en-US" sz="3600" dirty="0">
            <a:latin typeface="楷体" panose="02010609060101010101" pitchFamily="49" charset="-122"/>
            <a:ea typeface="楷体" panose="02010609060101010101" pitchFamily="49" charset="-122"/>
          </a:endParaRPr>
        </a:p>
      </dgm:t>
    </dgm:pt>
    <dgm:pt modelId="{1861EF09-8AD7-4957-8695-017BB0AB08F4}" type="parTrans" cxnId="{2A597B7B-9B80-4D72-92E4-A838F9051539}">
      <dgm:prSet/>
      <dgm:spPr/>
      <dgm:t>
        <a:bodyPr/>
        <a:lstStyle/>
        <a:p>
          <a:endParaRPr lang="zh-CN" altLang="en-US" sz="2000">
            <a:latin typeface="楷体" panose="02010609060101010101" pitchFamily="49" charset="-122"/>
            <a:ea typeface="楷体" panose="02010609060101010101" pitchFamily="49" charset="-122"/>
          </a:endParaRPr>
        </a:p>
      </dgm:t>
    </dgm:pt>
    <dgm:pt modelId="{36104AB4-A96A-4FE5-B65C-FAA37C0A669F}" type="sibTrans" cxnId="{2A597B7B-9B80-4D72-92E4-A838F9051539}">
      <dgm:prSet/>
      <dgm:spPr/>
      <dgm:t>
        <a:bodyPr/>
        <a:lstStyle/>
        <a:p>
          <a:endParaRPr lang="zh-CN" altLang="en-US" sz="2000">
            <a:latin typeface="楷体" panose="02010609060101010101" pitchFamily="49" charset="-122"/>
            <a:ea typeface="楷体" panose="02010609060101010101" pitchFamily="49" charset="-122"/>
          </a:endParaRPr>
        </a:p>
      </dgm:t>
    </dgm:pt>
    <dgm:pt modelId="{B7710106-DC61-4D81-B61F-CFF80208AA4F}">
      <dgm:prSet custT="1"/>
      <dgm:spPr/>
      <dgm:t>
        <a:bodyPr/>
        <a:lstStyle/>
        <a:p>
          <a:r>
            <a:rPr kumimoji="1" lang="zh-CN" altLang="en-US" sz="3600">
              <a:latin typeface="楷体" panose="02010609060101010101" pitchFamily="49" charset="-122"/>
              <a:ea typeface="楷体" panose="02010609060101010101" pitchFamily="49" charset="-122"/>
            </a:rPr>
            <a:t>完备性</a:t>
          </a:r>
          <a:endParaRPr kumimoji="1" lang="en-US" altLang="zh-CN" sz="3600" dirty="0">
            <a:latin typeface="楷体" panose="02010609060101010101" pitchFamily="49" charset="-122"/>
            <a:ea typeface="楷体" panose="02010609060101010101" pitchFamily="49" charset="-122"/>
          </a:endParaRPr>
        </a:p>
      </dgm:t>
    </dgm:pt>
    <dgm:pt modelId="{D5F4B562-7DD4-4099-BA58-FE9BA564CC20}" type="parTrans" cxnId="{5C3A0296-7778-46F8-9372-874B82DD2075}">
      <dgm:prSet/>
      <dgm:spPr/>
      <dgm:t>
        <a:bodyPr/>
        <a:lstStyle/>
        <a:p>
          <a:endParaRPr lang="zh-CN" altLang="en-US" sz="2000">
            <a:latin typeface="楷体" panose="02010609060101010101" pitchFamily="49" charset="-122"/>
            <a:ea typeface="楷体" panose="02010609060101010101" pitchFamily="49" charset="-122"/>
          </a:endParaRPr>
        </a:p>
      </dgm:t>
    </dgm:pt>
    <dgm:pt modelId="{E7469FE0-7FD8-4F4C-B1C8-6AB6C04D42FB}" type="sibTrans" cxnId="{5C3A0296-7778-46F8-9372-874B82DD2075}">
      <dgm:prSet/>
      <dgm:spPr/>
      <dgm:t>
        <a:bodyPr/>
        <a:lstStyle/>
        <a:p>
          <a:endParaRPr lang="zh-CN" altLang="en-US" sz="2000">
            <a:latin typeface="楷体" panose="02010609060101010101" pitchFamily="49" charset="-122"/>
            <a:ea typeface="楷体" panose="02010609060101010101" pitchFamily="49" charset="-122"/>
          </a:endParaRPr>
        </a:p>
      </dgm:t>
    </dgm:pt>
    <dgm:pt modelId="{B984E320-AEF2-4A7C-8BD1-E6E61EC1D2D7}">
      <dgm:prSet custT="1"/>
      <dgm:spPr/>
      <dgm:t>
        <a:bodyPr/>
        <a:lstStyle/>
        <a:p>
          <a:r>
            <a:rPr kumimoji="1" lang="zh-CN" altLang="en-US" sz="3600">
              <a:latin typeface="楷体" panose="02010609060101010101" pitchFamily="49" charset="-122"/>
              <a:ea typeface="楷体" panose="02010609060101010101" pitchFamily="49" charset="-122"/>
            </a:rPr>
            <a:t>易理解性</a:t>
          </a:r>
          <a:endParaRPr kumimoji="1" lang="en-US" altLang="zh-CN" sz="3600" dirty="0">
            <a:latin typeface="楷体" panose="02010609060101010101" pitchFamily="49" charset="-122"/>
            <a:ea typeface="楷体" panose="02010609060101010101" pitchFamily="49" charset="-122"/>
          </a:endParaRPr>
        </a:p>
      </dgm:t>
    </dgm:pt>
    <dgm:pt modelId="{3ED74251-A6FA-477C-99E0-5C47252273A5}" type="parTrans" cxnId="{DDABBE46-BD98-464A-B9E1-5F103C28D3D7}">
      <dgm:prSet/>
      <dgm:spPr/>
      <dgm:t>
        <a:bodyPr/>
        <a:lstStyle/>
        <a:p>
          <a:endParaRPr lang="zh-CN" altLang="en-US" sz="2000">
            <a:latin typeface="楷体" panose="02010609060101010101" pitchFamily="49" charset="-122"/>
            <a:ea typeface="楷体" panose="02010609060101010101" pitchFamily="49" charset="-122"/>
          </a:endParaRPr>
        </a:p>
      </dgm:t>
    </dgm:pt>
    <dgm:pt modelId="{622DF7F4-19FA-49FF-BB31-B5AD4367D296}" type="sibTrans" cxnId="{DDABBE46-BD98-464A-B9E1-5F103C28D3D7}">
      <dgm:prSet/>
      <dgm:spPr/>
      <dgm:t>
        <a:bodyPr/>
        <a:lstStyle/>
        <a:p>
          <a:endParaRPr lang="zh-CN" altLang="en-US" sz="2000">
            <a:latin typeface="楷体" panose="02010609060101010101" pitchFamily="49" charset="-122"/>
            <a:ea typeface="楷体" panose="02010609060101010101" pitchFamily="49" charset="-122"/>
          </a:endParaRPr>
        </a:p>
      </dgm:t>
    </dgm:pt>
    <dgm:pt modelId="{44045425-E302-4B1D-A2B0-410D6134BCC0}">
      <dgm:prSet custT="1"/>
      <dgm:spPr/>
      <dgm:t>
        <a:bodyPr/>
        <a:lstStyle/>
        <a:p>
          <a:r>
            <a:rPr kumimoji="1" lang="zh-CN" altLang="en-US" sz="3600">
              <a:latin typeface="楷体" panose="02010609060101010101" pitchFamily="49" charset="-122"/>
              <a:ea typeface="楷体" panose="02010609060101010101" pitchFamily="49" charset="-122"/>
            </a:rPr>
            <a:t>一致性</a:t>
          </a:r>
          <a:endParaRPr kumimoji="1" lang="en-US" altLang="zh-CN" sz="3600" dirty="0">
            <a:latin typeface="楷体" panose="02010609060101010101" pitchFamily="49" charset="-122"/>
            <a:ea typeface="楷体" panose="02010609060101010101" pitchFamily="49" charset="-122"/>
          </a:endParaRPr>
        </a:p>
      </dgm:t>
    </dgm:pt>
    <dgm:pt modelId="{16F41ED3-41A2-4E62-9509-31422B2C3244}" type="parTrans" cxnId="{9B8F6A03-0BAC-4BA5-B388-54AE4658B695}">
      <dgm:prSet/>
      <dgm:spPr/>
      <dgm:t>
        <a:bodyPr/>
        <a:lstStyle/>
        <a:p>
          <a:endParaRPr lang="zh-CN" altLang="en-US" sz="2000">
            <a:latin typeface="楷体" panose="02010609060101010101" pitchFamily="49" charset="-122"/>
            <a:ea typeface="楷体" panose="02010609060101010101" pitchFamily="49" charset="-122"/>
          </a:endParaRPr>
        </a:p>
      </dgm:t>
    </dgm:pt>
    <dgm:pt modelId="{CDA15C37-F3AD-419C-8ABD-063130964F8D}" type="sibTrans" cxnId="{9B8F6A03-0BAC-4BA5-B388-54AE4658B695}">
      <dgm:prSet/>
      <dgm:spPr/>
      <dgm:t>
        <a:bodyPr/>
        <a:lstStyle/>
        <a:p>
          <a:endParaRPr lang="zh-CN" altLang="en-US" sz="2000">
            <a:latin typeface="楷体" panose="02010609060101010101" pitchFamily="49" charset="-122"/>
            <a:ea typeface="楷体" panose="02010609060101010101" pitchFamily="49" charset="-122"/>
          </a:endParaRPr>
        </a:p>
      </dgm:t>
    </dgm:pt>
    <dgm:pt modelId="{B1FB4128-CB93-4E98-8B1A-ECF77704A35C}">
      <dgm:prSet custT="1"/>
      <dgm:spPr/>
      <dgm:t>
        <a:bodyPr/>
        <a:lstStyle/>
        <a:p>
          <a:r>
            <a:rPr kumimoji="1" lang="zh-CN" altLang="en-US" sz="3600">
              <a:latin typeface="楷体" panose="02010609060101010101" pitchFamily="49" charset="-122"/>
              <a:ea typeface="楷体" panose="02010609060101010101" pitchFamily="49" charset="-122"/>
            </a:rPr>
            <a:t>可行性</a:t>
          </a:r>
          <a:endParaRPr kumimoji="1" lang="en-US" altLang="zh-CN" sz="3600" dirty="0">
            <a:latin typeface="楷体" panose="02010609060101010101" pitchFamily="49" charset="-122"/>
            <a:ea typeface="楷体" panose="02010609060101010101" pitchFamily="49" charset="-122"/>
          </a:endParaRPr>
        </a:p>
      </dgm:t>
    </dgm:pt>
    <dgm:pt modelId="{F762A7B2-A15B-47C0-819D-5DA60A3E8037}" type="parTrans" cxnId="{E61B001D-BF28-4287-B790-92612B03FD73}">
      <dgm:prSet/>
      <dgm:spPr/>
      <dgm:t>
        <a:bodyPr/>
        <a:lstStyle/>
        <a:p>
          <a:endParaRPr lang="zh-CN" altLang="en-US" sz="2000">
            <a:latin typeface="楷体" panose="02010609060101010101" pitchFamily="49" charset="-122"/>
            <a:ea typeface="楷体" panose="02010609060101010101" pitchFamily="49" charset="-122"/>
          </a:endParaRPr>
        </a:p>
      </dgm:t>
    </dgm:pt>
    <dgm:pt modelId="{0E37316E-16AC-4A73-A1EF-9B16B7D153B4}" type="sibTrans" cxnId="{E61B001D-BF28-4287-B790-92612B03FD73}">
      <dgm:prSet/>
      <dgm:spPr/>
      <dgm:t>
        <a:bodyPr/>
        <a:lstStyle/>
        <a:p>
          <a:endParaRPr lang="zh-CN" altLang="en-US" sz="2000">
            <a:latin typeface="楷体" panose="02010609060101010101" pitchFamily="49" charset="-122"/>
            <a:ea typeface="楷体" panose="02010609060101010101" pitchFamily="49" charset="-122"/>
          </a:endParaRPr>
        </a:p>
      </dgm:t>
    </dgm:pt>
    <dgm:pt modelId="{2B440691-4B97-4EF6-949A-C89A1DD260FB}">
      <dgm:prSet custT="1"/>
      <dgm:spPr/>
      <dgm:t>
        <a:bodyPr/>
        <a:lstStyle/>
        <a:p>
          <a:r>
            <a:rPr kumimoji="1" lang="zh-CN" altLang="en-US" sz="3600">
              <a:latin typeface="楷体" panose="02010609060101010101" pitchFamily="49" charset="-122"/>
              <a:ea typeface="楷体" panose="02010609060101010101" pitchFamily="49" charset="-122"/>
            </a:rPr>
            <a:t>易修改性</a:t>
          </a:r>
          <a:endParaRPr kumimoji="1" lang="en-US" altLang="zh-CN" sz="3600" dirty="0">
            <a:latin typeface="楷体" panose="02010609060101010101" pitchFamily="49" charset="-122"/>
            <a:ea typeface="楷体" panose="02010609060101010101" pitchFamily="49" charset="-122"/>
          </a:endParaRPr>
        </a:p>
      </dgm:t>
    </dgm:pt>
    <dgm:pt modelId="{AFEE0A84-6FCB-47BB-82BD-807171EA08DF}" type="parTrans" cxnId="{7DF87F9A-58D4-4971-B706-992D02A78F63}">
      <dgm:prSet/>
      <dgm:spPr/>
      <dgm:t>
        <a:bodyPr/>
        <a:lstStyle/>
        <a:p>
          <a:endParaRPr lang="zh-CN" altLang="en-US" sz="2000">
            <a:latin typeface="楷体" panose="02010609060101010101" pitchFamily="49" charset="-122"/>
            <a:ea typeface="楷体" panose="02010609060101010101" pitchFamily="49" charset="-122"/>
          </a:endParaRPr>
        </a:p>
      </dgm:t>
    </dgm:pt>
    <dgm:pt modelId="{DF2D224C-5958-4DA9-917F-631E605B97D7}" type="sibTrans" cxnId="{7DF87F9A-58D4-4971-B706-992D02A78F63}">
      <dgm:prSet/>
      <dgm:spPr/>
      <dgm:t>
        <a:bodyPr/>
        <a:lstStyle/>
        <a:p>
          <a:endParaRPr lang="zh-CN" altLang="en-US" sz="2000">
            <a:latin typeface="楷体" panose="02010609060101010101" pitchFamily="49" charset="-122"/>
            <a:ea typeface="楷体" panose="02010609060101010101" pitchFamily="49" charset="-122"/>
          </a:endParaRPr>
        </a:p>
      </dgm:t>
    </dgm:pt>
    <dgm:pt modelId="{77E7C79F-9E7F-401C-8E5C-85AF91DB709D}">
      <dgm:prSet custT="1"/>
      <dgm:spPr/>
      <dgm:t>
        <a:bodyPr/>
        <a:lstStyle/>
        <a:p>
          <a:r>
            <a:rPr kumimoji="1" lang="zh-CN" altLang="en-US" sz="3600">
              <a:latin typeface="楷体" panose="02010609060101010101" pitchFamily="49" charset="-122"/>
              <a:ea typeface="楷体" panose="02010609060101010101" pitchFamily="49" charset="-122"/>
            </a:rPr>
            <a:t>易测试性</a:t>
          </a:r>
          <a:endParaRPr kumimoji="1" lang="en-US" altLang="zh-CN" sz="3600" dirty="0">
            <a:latin typeface="楷体" panose="02010609060101010101" pitchFamily="49" charset="-122"/>
            <a:ea typeface="楷体" panose="02010609060101010101" pitchFamily="49" charset="-122"/>
          </a:endParaRPr>
        </a:p>
      </dgm:t>
    </dgm:pt>
    <dgm:pt modelId="{32223E3C-3A40-4434-BB92-06512D0F0EE3}" type="parTrans" cxnId="{ED7D3E08-F038-4847-96F8-7B138E1FCCC9}">
      <dgm:prSet/>
      <dgm:spPr/>
      <dgm:t>
        <a:bodyPr/>
        <a:lstStyle/>
        <a:p>
          <a:endParaRPr lang="zh-CN" altLang="en-US" sz="2000">
            <a:latin typeface="楷体" panose="02010609060101010101" pitchFamily="49" charset="-122"/>
            <a:ea typeface="楷体" panose="02010609060101010101" pitchFamily="49" charset="-122"/>
          </a:endParaRPr>
        </a:p>
      </dgm:t>
    </dgm:pt>
    <dgm:pt modelId="{915D5505-3FA7-45FD-9B50-98611A1A7233}" type="sibTrans" cxnId="{ED7D3E08-F038-4847-96F8-7B138E1FCCC9}">
      <dgm:prSet/>
      <dgm:spPr/>
      <dgm:t>
        <a:bodyPr/>
        <a:lstStyle/>
        <a:p>
          <a:endParaRPr lang="zh-CN" altLang="en-US" sz="2000">
            <a:latin typeface="楷体" panose="02010609060101010101" pitchFamily="49" charset="-122"/>
            <a:ea typeface="楷体" panose="02010609060101010101" pitchFamily="49" charset="-122"/>
          </a:endParaRPr>
        </a:p>
      </dgm:t>
    </dgm:pt>
    <dgm:pt modelId="{D6ACA383-8FBF-403B-9EAC-127958B7EBB6}">
      <dgm:prSet custT="1"/>
      <dgm:spPr/>
      <dgm:t>
        <a:bodyPr/>
        <a:lstStyle/>
        <a:p>
          <a:r>
            <a:rPr kumimoji="1" lang="zh-CN" altLang="en-US" sz="3600">
              <a:latin typeface="楷体" panose="02010609060101010101" pitchFamily="49" charset="-122"/>
              <a:ea typeface="楷体" panose="02010609060101010101" pitchFamily="49" charset="-122"/>
            </a:rPr>
            <a:t>易追溯性</a:t>
          </a:r>
          <a:endParaRPr lang="zh-CN" altLang="en-US" sz="3600">
            <a:latin typeface="楷体" panose="02010609060101010101" pitchFamily="49" charset="-122"/>
            <a:ea typeface="楷体" panose="02010609060101010101" pitchFamily="49" charset="-122"/>
          </a:endParaRPr>
        </a:p>
      </dgm:t>
    </dgm:pt>
    <dgm:pt modelId="{31CCB16C-0502-467B-A255-715B0F409930}" type="parTrans" cxnId="{CB9D6D8A-DF51-4D29-B86A-3F8ECE83220F}">
      <dgm:prSet/>
      <dgm:spPr/>
      <dgm:t>
        <a:bodyPr/>
        <a:lstStyle/>
        <a:p>
          <a:endParaRPr lang="zh-CN" altLang="en-US" sz="2000">
            <a:latin typeface="楷体" panose="02010609060101010101" pitchFamily="49" charset="-122"/>
            <a:ea typeface="楷体" panose="02010609060101010101" pitchFamily="49" charset="-122"/>
          </a:endParaRPr>
        </a:p>
      </dgm:t>
    </dgm:pt>
    <dgm:pt modelId="{E0DABB80-A4C0-40D0-96E8-88ABC0D681A3}" type="sibTrans" cxnId="{CB9D6D8A-DF51-4D29-B86A-3F8ECE83220F}">
      <dgm:prSet/>
      <dgm:spPr/>
      <dgm:t>
        <a:bodyPr/>
        <a:lstStyle/>
        <a:p>
          <a:endParaRPr lang="zh-CN" altLang="en-US" sz="2000">
            <a:latin typeface="楷体" panose="02010609060101010101" pitchFamily="49" charset="-122"/>
            <a:ea typeface="楷体" panose="02010609060101010101" pitchFamily="49" charset="-122"/>
          </a:endParaRPr>
        </a:p>
      </dgm:t>
    </dgm:pt>
    <dgm:pt modelId="{61915DC4-AB7E-47B3-8C84-DECFDD382427}" type="pres">
      <dgm:prSet presAssocID="{1D818122-9001-4D78-B501-E0EB42B1231B}" presName="diagram" presStyleCnt="0">
        <dgm:presLayoutVars>
          <dgm:dir/>
          <dgm:resizeHandles val="exact"/>
        </dgm:presLayoutVars>
      </dgm:prSet>
      <dgm:spPr/>
      <dgm:t>
        <a:bodyPr/>
        <a:lstStyle/>
        <a:p>
          <a:endParaRPr lang="zh-CN" altLang="en-US"/>
        </a:p>
      </dgm:t>
    </dgm:pt>
    <dgm:pt modelId="{FE2F2262-83E1-4303-94A1-F049A64385C9}" type="pres">
      <dgm:prSet presAssocID="{5EF22BF6-FD4E-4BCC-800E-5DDD763AABBF}" presName="node" presStyleLbl="node1" presStyleIdx="0" presStyleCnt="8">
        <dgm:presLayoutVars>
          <dgm:bulletEnabled val="1"/>
        </dgm:presLayoutVars>
      </dgm:prSet>
      <dgm:spPr/>
      <dgm:t>
        <a:bodyPr/>
        <a:lstStyle/>
        <a:p>
          <a:endParaRPr lang="zh-CN" altLang="en-US"/>
        </a:p>
      </dgm:t>
    </dgm:pt>
    <dgm:pt modelId="{2D961BC4-2E77-4CF4-AA3E-008A475EC3D5}" type="pres">
      <dgm:prSet presAssocID="{36104AB4-A96A-4FE5-B65C-FAA37C0A669F}" presName="sibTrans" presStyleCnt="0"/>
      <dgm:spPr/>
    </dgm:pt>
    <dgm:pt modelId="{6294CF73-13B0-4062-8CD4-6AA296BD7E9B}" type="pres">
      <dgm:prSet presAssocID="{B7710106-DC61-4D81-B61F-CFF80208AA4F}" presName="node" presStyleLbl="node1" presStyleIdx="1" presStyleCnt="8">
        <dgm:presLayoutVars>
          <dgm:bulletEnabled val="1"/>
        </dgm:presLayoutVars>
      </dgm:prSet>
      <dgm:spPr/>
      <dgm:t>
        <a:bodyPr/>
        <a:lstStyle/>
        <a:p>
          <a:endParaRPr lang="zh-CN" altLang="en-US"/>
        </a:p>
      </dgm:t>
    </dgm:pt>
    <dgm:pt modelId="{735AC94A-3158-48EF-8A1B-C96579ABC610}" type="pres">
      <dgm:prSet presAssocID="{E7469FE0-7FD8-4F4C-B1C8-6AB6C04D42FB}" presName="sibTrans" presStyleCnt="0"/>
      <dgm:spPr/>
    </dgm:pt>
    <dgm:pt modelId="{C0AC6541-5C6A-4CFC-B0CF-916DC3A89E88}" type="pres">
      <dgm:prSet presAssocID="{B984E320-AEF2-4A7C-8BD1-E6E61EC1D2D7}" presName="node" presStyleLbl="node1" presStyleIdx="2" presStyleCnt="8">
        <dgm:presLayoutVars>
          <dgm:bulletEnabled val="1"/>
        </dgm:presLayoutVars>
      </dgm:prSet>
      <dgm:spPr/>
      <dgm:t>
        <a:bodyPr/>
        <a:lstStyle/>
        <a:p>
          <a:endParaRPr lang="zh-CN" altLang="en-US"/>
        </a:p>
      </dgm:t>
    </dgm:pt>
    <dgm:pt modelId="{CFF634DE-B7E8-4509-A5E1-496ECC5C0E17}" type="pres">
      <dgm:prSet presAssocID="{622DF7F4-19FA-49FF-BB31-B5AD4367D296}" presName="sibTrans" presStyleCnt="0"/>
      <dgm:spPr/>
    </dgm:pt>
    <dgm:pt modelId="{4F431873-2B6D-4860-BCC6-5ADC80822351}" type="pres">
      <dgm:prSet presAssocID="{44045425-E302-4B1D-A2B0-410D6134BCC0}" presName="node" presStyleLbl="node1" presStyleIdx="3" presStyleCnt="8">
        <dgm:presLayoutVars>
          <dgm:bulletEnabled val="1"/>
        </dgm:presLayoutVars>
      </dgm:prSet>
      <dgm:spPr/>
      <dgm:t>
        <a:bodyPr/>
        <a:lstStyle/>
        <a:p>
          <a:endParaRPr lang="zh-CN" altLang="en-US"/>
        </a:p>
      </dgm:t>
    </dgm:pt>
    <dgm:pt modelId="{B6275F04-FF4D-49B4-A2E8-95FCEB2A6A9A}" type="pres">
      <dgm:prSet presAssocID="{CDA15C37-F3AD-419C-8ABD-063130964F8D}" presName="sibTrans" presStyleCnt="0"/>
      <dgm:spPr/>
    </dgm:pt>
    <dgm:pt modelId="{DDC5D922-7315-4004-A423-7DA93C20B9BC}" type="pres">
      <dgm:prSet presAssocID="{B1FB4128-CB93-4E98-8B1A-ECF77704A35C}" presName="node" presStyleLbl="node1" presStyleIdx="4" presStyleCnt="8">
        <dgm:presLayoutVars>
          <dgm:bulletEnabled val="1"/>
        </dgm:presLayoutVars>
      </dgm:prSet>
      <dgm:spPr/>
      <dgm:t>
        <a:bodyPr/>
        <a:lstStyle/>
        <a:p>
          <a:endParaRPr lang="zh-CN" altLang="en-US"/>
        </a:p>
      </dgm:t>
    </dgm:pt>
    <dgm:pt modelId="{457BE89B-6CB4-4A3F-8841-47354F04074B}" type="pres">
      <dgm:prSet presAssocID="{0E37316E-16AC-4A73-A1EF-9B16B7D153B4}" presName="sibTrans" presStyleCnt="0"/>
      <dgm:spPr/>
    </dgm:pt>
    <dgm:pt modelId="{59EE6DA6-B17F-4503-9F13-C956384F45FD}" type="pres">
      <dgm:prSet presAssocID="{2B440691-4B97-4EF6-949A-C89A1DD260FB}" presName="node" presStyleLbl="node1" presStyleIdx="5" presStyleCnt="8">
        <dgm:presLayoutVars>
          <dgm:bulletEnabled val="1"/>
        </dgm:presLayoutVars>
      </dgm:prSet>
      <dgm:spPr/>
      <dgm:t>
        <a:bodyPr/>
        <a:lstStyle/>
        <a:p>
          <a:endParaRPr lang="zh-CN" altLang="en-US"/>
        </a:p>
      </dgm:t>
    </dgm:pt>
    <dgm:pt modelId="{BC1E82CA-0FB8-422B-ACBB-DD1041C5B48D}" type="pres">
      <dgm:prSet presAssocID="{DF2D224C-5958-4DA9-917F-631E605B97D7}" presName="sibTrans" presStyleCnt="0"/>
      <dgm:spPr/>
    </dgm:pt>
    <dgm:pt modelId="{08E947F6-D5C3-49B1-8CC5-752B7CF8D91D}" type="pres">
      <dgm:prSet presAssocID="{77E7C79F-9E7F-401C-8E5C-85AF91DB709D}" presName="node" presStyleLbl="node1" presStyleIdx="6" presStyleCnt="8">
        <dgm:presLayoutVars>
          <dgm:bulletEnabled val="1"/>
        </dgm:presLayoutVars>
      </dgm:prSet>
      <dgm:spPr/>
      <dgm:t>
        <a:bodyPr/>
        <a:lstStyle/>
        <a:p>
          <a:endParaRPr lang="zh-CN" altLang="en-US"/>
        </a:p>
      </dgm:t>
    </dgm:pt>
    <dgm:pt modelId="{5F66236E-F9D9-4B70-8B12-C7BF7C394D54}" type="pres">
      <dgm:prSet presAssocID="{915D5505-3FA7-45FD-9B50-98611A1A7233}" presName="sibTrans" presStyleCnt="0"/>
      <dgm:spPr/>
    </dgm:pt>
    <dgm:pt modelId="{C46D20D7-5F25-4AB4-AF16-951829767F8B}" type="pres">
      <dgm:prSet presAssocID="{D6ACA383-8FBF-403B-9EAC-127958B7EBB6}" presName="node" presStyleLbl="node1" presStyleIdx="7" presStyleCnt="8">
        <dgm:presLayoutVars>
          <dgm:bulletEnabled val="1"/>
        </dgm:presLayoutVars>
      </dgm:prSet>
      <dgm:spPr/>
      <dgm:t>
        <a:bodyPr/>
        <a:lstStyle/>
        <a:p>
          <a:endParaRPr lang="zh-CN" altLang="en-US"/>
        </a:p>
      </dgm:t>
    </dgm:pt>
  </dgm:ptLst>
  <dgm:cxnLst>
    <dgm:cxn modelId="{6A3D9F69-4247-4DE7-9077-75F2F38D1DAA}" type="presOf" srcId="{5EF22BF6-FD4E-4BCC-800E-5DDD763AABBF}" destId="{FE2F2262-83E1-4303-94A1-F049A64385C9}" srcOrd="0" destOrd="0" presId="urn:microsoft.com/office/officeart/2005/8/layout/default"/>
    <dgm:cxn modelId="{A8DB9DB5-3D2C-44FD-B755-0F87ADF765F4}" type="presOf" srcId="{B984E320-AEF2-4A7C-8BD1-E6E61EC1D2D7}" destId="{C0AC6541-5C6A-4CFC-B0CF-916DC3A89E88}" srcOrd="0" destOrd="0" presId="urn:microsoft.com/office/officeart/2005/8/layout/default"/>
    <dgm:cxn modelId="{6962841B-4201-40A2-AE7C-49861F32BEA1}" type="presOf" srcId="{2B440691-4B97-4EF6-949A-C89A1DD260FB}" destId="{59EE6DA6-B17F-4503-9F13-C956384F45FD}" srcOrd="0" destOrd="0" presId="urn:microsoft.com/office/officeart/2005/8/layout/default"/>
    <dgm:cxn modelId="{6D286261-1329-4B98-ABE7-0E6CD4B76E13}" type="presOf" srcId="{B7710106-DC61-4D81-B61F-CFF80208AA4F}" destId="{6294CF73-13B0-4062-8CD4-6AA296BD7E9B}" srcOrd="0" destOrd="0" presId="urn:microsoft.com/office/officeart/2005/8/layout/default"/>
    <dgm:cxn modelId="{A59D9EA0-938F-4C73-865D-91052A5E52EE}" type="presOf" srcId="{1D818122-9001-4D78-B501-E0EB42B1231B}" destId="{61915DC4-AB7E-47B3-8C84-DECFDD382427}" srcOrd="0" destOrd="0" presId="urn:microsoft.com/office/officeart/2005/8/layout/default"/>
    <dgm:cxn modelId="{9AD98D10-F63D-4AE3-97F0-B6728B4BEAA6}" type="presOf" srcId="{B1FB4128-CB93-4E98-8B1A-ECF77704A35C}" destId="{DDC5D922-7315-4004-A423-7DA93C20B9BC}" srcOrd="0" destOrd="0" presId="urn:microsoft.com/office/officeart/2005/8/layout/default"/>
    <dgm:cxn modelId="{E61B001D-BF28-4287-B790-92612B03FD73}" srcId="{1D818122-9001-4D78-B501-E0EB42B1231B}" destId="{B1FB4128-CB93-4E98-8B1A-ECF77704A35C}" srcOrd="4" destOrd="0" parTransId="{F762A7B2-A15B-47C0-819D-5DA60A3E8037}" sibTransId="{0E37316E-16AC-4A73-A1EF-9B16B7D153B4}"/>
    <dgm:cxn modelId="{854919F0-80AA-4F23-B682-89B34165A0F8}" type="presOf" srcId="{44045425-E302-4B1D-A2B0-410D6134BCC0}" destId="{4F431873-2B6D-4860-BCC6-5ADC80822351}" srcOrd="0" destOrd="0" presId="urn:microsoft.com/office/officeart/2005/8/layout/default"/>
    <dgm:cxn modelId="{7DF87F9A-58D4-4971-B706-992D02A78F63}" srcId="{1D818122-9001-4D78-B501-E0EB42B1231B}" destId="{2B440691-4B97-4EF6-949A-C89A1DD260FB}" srcOrd="5" destOrd="0" parTransId="{AFEE0A84-6FCB-47BB-82BD-807171EA08DF}" sibTransId="{DF2D224C-5958-4DA9-917F-631E605B97D7}"/>
    <dgm:cxn modelId="{998BE041-914C-43CA-B24B-A62D2AFFE99E}" type="presOf" srcId="{77E7C79F-9E7F-401C-8E5C-85AF91DB709D}" destId="{08E947F6-D5C3-49B1-8CC5-752B7CF8D91D}" srcOrd="0" destOrd="0" presId="urn:microsoft.com/office/officeart/2005/8/layout/default"/>
    <dgm:cxn modelId="{DDABBE46-BD98-464A-B9E1-5F103C28D3D7}" srcId="{1D818122-9001-4D78-B501-E0EB42B1231B}" destId="{B984E320-AEF2-4A7C-8BD1-E6E61EC1D2D7}" srcOrd="2" destOrd="0" parTransId="{3ED74251-A6FA-477C-99E0-5C47252273A5}" sibTransId="{622DF7F4-19FA-49FF-BB31-B5AD4367D296}"/>
    <dgm:cxn modelId="{9B8F6A03-0BAC-4BA5-B388-54AE4658B695}" srcId="{1D818122-9001-4D78-B501-E0EB42B1231B}" destId="{44045425-E302-4B1D-A2B0-410D6134BCC0}" srcOrd="3" destOrd="0" parTransId="{16F41ED3-41A2-4E62-9509-31422B2C3244}" sibTransId="{CDA15C37-F3AD-419C-8ABD-063130964F8D}"/>
    <dgm:cxn modelId="{2A597B7B-9B80-4D72-92E4-A838F9051539}" srcId="{1D818122-9001-4D78-B501-E0EB42B1231B}" destId="{5EF22BF6-FD4E-4BCC-800E-5DDD763AABBF}" srcOrd="0" destOrd="0" parTransId="{1861EF09-8AD7-4957-8695-017BB0AB08F4}" sibTransId="{36104AB4-A96A-4FE5-B65C-FAA37C0A669F}"/>
    <dgm:cxn modelId="{5C3A0296-7778-46F8-9372-874B82DD2075}" srcId="{1D818122-9001-4D78-B501-E0EB42B1231B}" destId="{B7710106-DC61-4D81-B61F-CFF80208AA4F}" srcOrd="1" destOrd="0" parTransId="{D5F4B562-7DD4-4099-BA58-FE9BA564CC20}" sibTransId="{E7469FE0-7FD8-4F4C-B1C8-6AB6C04D42FB}"/>
    <dgm:cxn modelId="{6BBFAA4C-031A-49D2-B38B-88A41E077A68}" type="presOf" srcId="{D6ACA383-8FBF-403B-9EAC-127958B7EBB6}" destId="{C46D20D7-5F25-4AB4-AF16-951829767F8B}" srcOrd="0" destOrd="0" presId="urn:microsoft.com/office/officeart/2005/8/layout/default"/>
    <dgm:cxn modelId="{ED7D3E08-F038-4847-96F8-7B138E1FCCC9}" srcId="{1D818122-9001-4D78-B501-E0EB42B1231B}" destId="{77E7C79F-9E7F-401C-8E5C-85AF91DB709D}" srcOrd="6" destOrd="0" parTransId="{32223E3C-3A40-4434-BB92-06512D0F0EE3}" sibTransId="{915D5505-3FA7-45FD-9B50-98611A1A7233}"/>
    <dgm:cxn modelId="{CB9D6D8A-DF51-4D29-B86A-3F8ECE83220F}" srcId="{1D818122-9001-4D78-B501-E0EB42B1231B}" destId="{D6ACA383-8FBF-403B-9EAC-127958B7EBB6}" srcOrd="7" destOrd="0" parTransId="{31CCB16C-0502-467B-A255-715B0F409930}" sibTransId="{E0DABB80-A4C0-40D0-96E8-88ABC0D681A3}"/>
    <dgm:cxn modelId="{F0DDBB9E-124D-49E7-89C1-64CBF2B90FEC}" type="presParOf" srcId="{61915DC4-AB7E-47B3-8C84-DECFDD382427}" destId="{FE2F2262-83E1-4303-94A1-F049A64385C9}" srcOrd="0" destOrd="0" presId="urn:microsoft.com/office/officeart/2005/8/layout/default"/>
    <dgm:cxn modelId="{7DAC1A88-0E75-468F-8E1A-B5AF781EBB4A}" type="presParOf" srcId="{61915DC4-AB7E-47B3-8C84-DECFDD382427}" destId="{2D961BC4-2E77-4CF4-AA3E-008A475EC3D5}" srcOrd="1" destOrd="0" presId="urn:microsoft.com/office/officeart/2005/8/layout/default"/>
    <dgm:cxn modelId="{D148CEBC-5102-4C23-A433-C82FDA9CA5FB}" type="presParOf" srcId="{61915DC4-AB7E-47B3-8C84-DECFDD382427}" destId="{6294CF73-13B0-4062-8CD4-6AA296BD7E9B}" srcOrd="2" destOrd="0" presId="urn:microsoft.com/office/officeart/2005/8/layout/default"/>
    <dgm:cxn modelId="{6FC22285-DFB0-48A9-9425-75E7D3BD22F1}" type="presParOf" srcId="{61915DC4-AB7E-47B3-8C84-DECFDD382427}" destId="{735AC94A-3158-48EF-8A1B-C96579ABC610}" srcOrd="3" destOrd="0" presId="urn:microsoft.com/office/officeart/2005/8/layout/default"/>
    <dgm:cxn modelId="{424E5E11-63D3-444D-9C53-D6BDB211F7D1}" type="presParOf" srcId="{61915DC4-AB7E-47B3-8C84-DECFDD382427}" destId="{C0AC6541-5C6A-4CFC-B0CF-916DC3A89E88}" srcOrd="4" destOrd="0" presId="urn:microsoft.com/office/officeart/2005/8/layout/default"/>
    <dgm:cxn modelId="{EF554A9A-5508-4EB2-9FA8-689B0F76AC32}" type="presParOf" srcId="{61915DC4-AB7E-47B3-8C84-DECFDD382427}" destId="{CFF634DE-B7E8-4509-A5E1-496ECC5C0E17}" srcOrd="5" destOrd="0" presId="urn:microsoft.com/office/officeart/2005/8/layout/default"/>
    <dgm:cxn modelId="{8E669E7E-9B86-4F2A-96DC-28B8772484A2}" type="presParOf" srcId="{61915DC4-AB7E-47B3-8C84-DECFDD382427}" destId="{4F431873-2B6D-4860-BCC6-5ADC80822351}" srcOrd="6" destOrd="0" presId="urn:microsoft.com/office/officeart/2005/8/layout/default"/>
    <dgm:cxn modelId="{9C51659A-CB40-43F7-8B18-862F05E4E458}" type="presParOf" srcId="{61915DC4-AB7E-47B3-8C84-DECFDD382427}" destId="{B6275F04-FF4D-49B4-A2E8-95FCEB2A6A9A}" srcOrd="7" destOrd="0" presId="urn:microsoft.com/office/officeart/2005/8/layout/default"/>
    <dgm:cxn modelId="{118899D7-46B1-4451-B35C-C650C452812E}" type="presParOf" srcId="{61915DC4-AB7E-47B3-8C84-DECFDD382427}" destId="{DDC5D922-7315-4004-A423-7DA93C20B9BC}" srcOrd="8" destOrd="0" presId="urn:microsoft.com/office/officeart/2005/8/layout/default"/>
    <dgm:cxn modelId="{E8D70C6B-72BD-42E2-BF8D-B3352EABCD8B}" type="presParOf" srcId="{61915DC4-AB7E-47B3-8C84-DECFDD382427}" destId="{457BE89B-6CB4-4A3F-8841-47354F04074B}" srcOrd="9" destOrd="0" presId="urn:microsoft.com/office/officeart/2005/8/layout/default"/>
    <dgm:cxn modelId="{49D6A184-35C9-4BB3-B7E6-723D8328BDDA}" type="presParOf" srcId="{61915DC4-AB7E-47B3-8C84-DECFDD382427}" destId="{59EE6DA6-B17F-4503-9F13-C956384F45FD}" srcOrd="10" destOrd="0" presId="urn:microsoft.com/office/officeart/2005/8/layout/default"/>
    <dgm:cxn modelId="{F5350954-C458-441D-93B7-433FFEB6F6F7}" type="presParOf" srcId="{61915DC4-AB7E-47B3-8C84-DECFDD382427}" destId="{BC1E82CA-0FB8-422B-ACBB-DD1041C5B48D}" srcOrd="11" destOrd="0" presId="urn:microsoft.com/office/officeart/2005/8/layout/default"/>
    <dgm:cxn modelId="{BC0A6463-D5B3-49E4-87F7-8AEC8BAB935C}" type="presParOf" srcId="{61915DC4-AB7E-47B3-8C84-DECFDD382427}" destId="{08E947F6-D5C3-49B1-8CC5-752B7CF8D91D}" srcOrd="12" destOrd="0" presId="urn:microsoft.com/office/officeart/2005/8/layout/default"/>
    <dgm:cxn modelId="{015F65B3-DDBE-4619-8909-536A2EEF8523}" type="presParOf" srcId="{61915DC4-AB7E-47B3-8C84-DECFDD382427}" destId="{5F66236E-F9D9-4B70-8B12-C7BF7C394D54}" srcOrd="13" destOrd="0" presId="urn:microsoft.com/office/officeart/2005/8/layout/default"/>
    <dgm:cxn modelId="{EFB53BC0-F6A4-4037-BC0A-236994FC5275}" type="presParOf" srcId="{61915DC4-AB7E-47B3-8C84-DECFDD382427}" destId="{C46D20D7-5F25-4AB4-AF16-951829767F8B}"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A54A91E-B8EB-410F-B43C-C357E5EE8583}" type="doc">
      <dgm:prSet loTypeId="urn:microsoft.com/office/officeart/2005/8/layout/chevron1" loCatId="process" qsTypeId="urn:microsoft.com/office/officeart/2005/8/quickstyle/simple5" qsCatId="simple" csTypeId="urn:microsoft.com/office/officeart/2005/8/colors/colorful5" csCatId="colorful" phldr="1"/>
      <dgm:spPr/>
    </dgm:pt>
    <dgm:pt modelId="{96439ED7-5135-4214-B074-ED7EC2F5F02D}">
      <dgm:prSet phldrT="[文本]"/>
      <dgm:spPr/>
      <dgm:t>
        <a:bodyPr/>
        <a:lstStyle/>
        <a:p>
          <a:r>
            <a:rPr lang="zh-CN" altLang="en-US">
              <a:latin typeface="楷体" panose="02010609060101010101" pitchFamily="49" charset="-122"/>
              <a:ea typeface="楷体" panose="02010609060101010101" pitchFamily="49" charset="-122"/>
            </a:rPr>
            <a:t>组织和完整性</a:t>
          </a:r>
          <a:endParaRPr lang="zh-CN" altLang="en-US" dirty="0">
            <a:latin typeface="楷体" panose="02010609060101010101" pitchFamily="49" charset="-122"/>
            <a:ea typeface="楷体" panose="02010609060101010101" pitchFamily="49" charset="-122"/>
          </a:endParaRPr>
        </a:p>
      </dgm:t>
    </dgm:pt>
    <dgm:pt modelId="{E60CCE7D-1D82-473E-929D-1092001EE50F}" type="parTrans" cxnId="{A6530200-9C2E-42CA-814E-64F58392D89C}">
      <dgm:prSet/>
      <dgm:spPr/>
      <dgm:t>
        <a:bodyPr/>
        <a:lstStyle/>
        <a:p>
          <a:endParaRPr lang="zh-CN" altLang="en-US">
            <a:solidFill>
              <a:schemeClr val="bg1"/>
            </a:solidFill>
            <a:latin typeface="楷体" panose="02010609060101010101" pitchFamily="49" charset="-122"/>
            <a:ea typeface="楷体" panose="02010609060101010101" pitchFamily="49" charset="-122"/>
          </a:endParaRPr>
        </a:p>
      </dgm:t>
    </dgm:pt>
    <dgm:pt modelId="{2CE62008-C306-4217-A6A8-84FE01FBCD88}" type="sibTrans" cxnId="{A6530200-9C2E-42CA-814E-64F58392D89C}">
      <dgm:prSet/>
      <dgm:spPr/>
      <dgm:t>
        <a:bodyPr/>
        <a:lstStyle/>
        <a:p>
          <a:endParaRPr lang="zh-CN" altLang="en-US">
            <a:solidFill>
              <a:schemeClr val="bg1"/>
            </a:solidFill>
            <a:latin typeface="楷体" panose="02010609060101010101" pitchFamily="49" charset="-122"/>
            <a:ea typeface="楷体" panose="02010609060101010101" pitchFamily="49" charset="-122"/>
          </a:endParaRPr>
        </a:p>
      </dgm:t>
    </dgm:pt>
    <dgm:pt modelId="{4B8BF672-BE5D-4BF7-B5C7-262052B69B5F}">
      <dgm:prSet/>
      <dgm:spPr/>
      <dgm:t>
        <a:bodyPr/>
        <a:lstStyle/>
        <a:p>
          <a:r>
            <a:rPr lang="zh-CN" altLang="en-US">
              <a:latin typeface="楷体" panose="02010609060101010101" pitchFamily="49" charset="-122"/>
              <a:ea typeface="楷体" panose="02010609060101010101" pitchFamily="49" charset="-122"/>
            </a:rPr>
            <a:t>正确性</a:t>
          </a:r>
          <a:endParaRPr lang="en-US" altLang="zh-CN" dirty="0">
            <a:latin typeface="楷体" panose="02010609060101010101" pitchFamily="49" charset="-122"/>
            <a:ea typeface="楷体" panose="02010609060101010101" pitchFamily="49" charset="-122"/>
          </a:endParaRPr>
        </a:p>
      </dgm:t>
    </dgm:pt>
    <dgm:pt modelId="{A4F74B0E-99A5-44D1-8B2F-7B1D6B7FAECD}" type="parTrans" cxnId="{6BF75360-A18A-45CA-B075-C2AF1F3D4430}">
      <dgm:prSet/>
      <dgm:spPr/>
      <dgm:t>
        <a:bodyPr/>
        <a:lstStyle/>
        <a:p>
          <a:endParaRPr lang="zh-CN" altLang="en-US">
            <a:solidFill>
              <a:schemeClr val="bg1"/>
            </a:solidFill>
            <a:latin typeface="楷体" panose="02010609060101010101" pitchFamily="49" charset="-122"/>
            <a:ea typeface="楷体" panose="02010609060101010101" pitchFamily="49" charset="-122"/>
          </a:endParaRPr>
        </a:p>
      </dgm:t>
    </dgm:pt>
    <dgm:pt modelId="{D95F7F1F-F01B-44EA-AB05-2C952E809A6E}" type="sibTrans" cxnId="{6BF75360-A18A-45CA-B075-C2AF1F3D4430}">
      <dgm:prSet/>
      <dgm:spPr/>
      <dgm:t>
        <a:bodyPr/>
        <a:lstStyle/>
        <a:p>
          <a:endParaRPr lang="zh-CN" altLang="en-US">
            <a:solidFill>
              <a:schemeClr val="bg1"/>
            </a:solidFill>
            <a:latin typeface="楷体" panose="02010609060101010101" pitchFamily="49" charset="-122"/>
            <a:ea typeface="楷体" panose="02010609060101010101" pitchFamily="49" charset="-122"/>
          </a:endParaRPr>
        </a:p>
      </dgm:t>
    </dgm:pt>
    <dgm:pt modelId="{B0CAEDAE-FAB6-41E8-887F-5C8BB390198E}">
      <dgm:prSet/>
      <dgm:spPr/>
      <dgm:t>
        <a:bodyPr/>
        <a:lstStyle/>
        <a:p>
          <a:r>
            <a:rPr lang="zh-CN" altLang="en-US">
              <a:latin typeface="楷体" panose="02010609060101010101" pitchFamily="49" charset="-122"/>
              <a:ea typeface="楷体" panose="02010609060101010101" pitchFamily="49" charset="-122"/>
            </a:rPr>
            <a:t>质量属性</a:t>
          </a:r>
          <a:endParaRPr lang="en-US" altLang="zh-CN" dirty="0">
            <a:latin typeface="楷体" panose="02010609060101010101" pitchFamily="49" charset="-122"/>
            <a:ea typeface="楷体" panose="02010609060101010101" pitchFamily="49" charset="-122"/>
          </a:endParaRPr>
        </a:p>
      </dgm:t>
    </dgm:pt>
    <dgm:pt modelId="{FE72D1E8-4168-484E-9D38-E60D03122FCC}" type="parTrans" cxnId="{52B67D39-33B2-43B4-AC06-4B98222E4997}">
      <dgm:prSet/>
      <dgm:spPr/>
      <dgm:t>
        <a:bodyPr/>
        <a:lstStyle/>
        <a:p>
          <a:endParaRPr lang="zh-CN" altLang="en-US">
            <a:solidFill>
              <a:schemeClr val="bg1"/>
            </a:solidFill>
            <a:latin typeface="楷体" panose="02010609060101010101" pitchFamily="49" charset="-122"/>
            <a:ea typeface="楷体" panose="02010609060101010101" pitchFamily="49" charset="-122"/>
          </a:endParaRPr>
        </a:p>
      </dgm:t>
    </dgm:pt>
    <dgm:pt modelId="{48BD6A0A-223D-49D7-BE90-159B3CC60783}" type="sibTrans" cxnId="{52B67D39-33B2-43B4-AC06-4B98222E4997}">
      <dgm:prSet/>
      <dgm:spPr/>
      <dgm:t>
        <a:bodyPr/>
        <a:lstStyle/>
        <a:p>
          <a:endParaRPr lang="zh-CN" altLang="en-US">
            <a:solidFill>
              <a:schemeClr val="bg1"/>
            </a:solidFill>
            <a:latin typeface="楷体" panose="02010609060101010101" pitchFamily="49" charset="-122"/>
            <a:ea typeface="楷体" panose="02010609060101010101" pitchFamily="49" charset="-122"/>
          </a:endParaRPr>
        </a:p>
      </dgm:t>
    </dgm:pt>
    <dgm:pt modelId="{ED7FC94D-C63D-4ED9-A3E7-41483E4D6492}">
      <dgm:prSet/>
      <dgm:spPr/>
      <dgm:t>
        <a:bodyPr/>
        <a:lstStyle/>
        <a:p>
          <a:r>
            <a:rPr lang="zh-CN" altLang="en-US">
              <a:latin typeface="楷体" panose="02010609060101010101" pitchFamily="49" charset="-122"/>
              <a:ea typeface="楷体" panose="02010609060101010101" pitchFamily="49" charset="-122"/>
            </a:rPr>
            <a:t>可跟踪性</a:t>
          </a:r>
          <a:endParaRPr lang="en-US" altLang="zh-CN" dirty="0">
            <a:latin typeface="楷体" panose="02010609060101010101" pitchFamily="49" charset="-122"/>
            <a:ea typeface="楷体" panose="02010609060101010101" pitchFamily="49" charset="-122"/>
          </a:endParaRPr>
        </a:p>
      </dgm:t>
    </dgm:pt>
    <dgm:pt modelId="{8176566C-B5E6-4421-8508-24D18835EA4C}" type="parTrans" cxnId="{4B71551F-BB3F-41EE-A84E-754FDF17747F}">
      <dgm:prSet/>
      <dgm:spPr/>
      <dgm:t>
        <a:bodyPr/>
        <a:lstStyle/>
        <a:p>
          <a:endParaRPr lang="zh-CN" altLang="en-US">
            <a:solidFill>
              <a:schemeClr val="bg1"/>
            </a:solidFill>
            <a:latin typeface="楷体" panose="02010609060101010101" pitchFamily="49" charset="-122"/>
            <a:ea typeface="楷体" panose="02010609060101010101" pitchFamily="49" charset="-122"/>
          </a:endParaRPr>
        </a:p>
      </dgm:t>
    </dgm:pt>
    <dgm:pt modelId="{BFC36F36-2821-4BED-9593-04DFC12E6E1E}" type="sibTrans" cxnId="{4B71551F-BB3F-41EE-A84E-754FDF17747F}">
      <dgm:prSet/>
      <dgm:spPr/>
      <dgm:t>
        <a:bodyPr/>
        <a:lstStyle/>
        <a:p>
          <a:endParaRPr lang="zh-CN" altLang="en-US">
            <a:solidFill>
              <a:schemeClr val="bg1"/>
            </a:solidFill>
            <a:latin typeface="楷体" panose="02010609060101010101" pitchFamily="49" charset="-122"/>
            <a:ea typeface="楷体" panose="02010609060101010101" pitchFamily="49" charset="-122"/>
          </a:endParaRPr>
        </a:p>
      </dgm:t>
    </dgm:pt>
    <dgm:pt modelId="{CE72C165-0A47-4EB2-8C82-293D6A855A5A}">
      <dgm:prSet/>
      <dgm:spPr/>
      <dgm:t>
        <a:bodyPr/>
        <a:lstStyle/>
        <a:p>
          <a:r>
            <a:rPr lang="zh-CN" altLang="en-US">
              <a:latin typeface="楷体" panose="02010609060101010101" pitchFamily="49" charset="-122"/>
              <a:ea typeface="楷体" panose="02010609060101010101" pitchFamily="49" charset="-122"/>
            </a:rPr>
            <a:t>特殊问题</a:t>
          </a:r>
          <a:endParaRPr lang="zh-CN" altLang="en-US" dirty="0">
            <a:latin typeface="楷体" panose="02010609060101010101" pitchFamily="49" charset="-122"/>
            <a:ea typeface="楷体" panose="02010609060101010101" pitchFamily="49" charset="-122"/>
          </a:endParaRPr>
        </a:p>
      </dgm:t>
    </dgm:pt>
    <dgm:pt modelId="{5BF83703-936B-4256-8118-1EEA4AC33E22}" type="parTrans" cxnId="{EB6ABF49-56FC-4C1E-8B0D-0B69D8B58745}">
      <dgm:prSet/>
      <dgm:spPr/>
      <dgm:t>
        <a:bodyPr/>
        <a:lstStyle/>
        <a:p>
          <a:endParaRPr lang="zh-CN" altLang="en-US">
            <a:solidFill>
              <a:schemeClr val="bg1"/>
            </a:solidFill>
            <a:latin typeface="楷体" panose="02010609060101010101" pitchFamily="49" charset="-122"/>
            <a:ea typeface="楷体" panose="02010609060101010101" pitchFamily="49" charset="-122"/>
          </a:endParaRPr>
        </a:p>
      </dgm:t>
    </dgm:pt>
    <dgm:pt modelId="{3652EE79-3F57-4F42-80A9-C70541D53472}" type="sibTrans" cxnId="{EB6ABF49-56FC-4C1E-8B0D-0B69D8B58745}">
      <dgm:prSet/>
      <dgm:spPr/>
      <dgm:t>
        <a:bodyPr/>
        <a:lstStyle/>
        <a:p>
          <a:endParaRPr lang="zh-CN" altLang="en-US">
            <a:solidFill>
              <a:schemeClr val="bg1"/>
            </a:solidFill>
            <a:latin typeface="楷体" panose="02010609060101010101" pitchFamily="49" charset="-122"/>
            <a:ea typeface="楷体" panose="02010609060101010101" pitchFamily="49" charset="-122"/>
          </a:endParaRPr>
        </a:p>
      </dgm:t>
    </dgm:pt>
    <dgm:pt modelId="{8DC0B915-2287-4325-9288-54475E93A6B7}" type="pres">
      <dgm:prSet presAssocID="{1A54A91E-B8EB-410F-B43C-C357E5EE8583}" presName="Name0" presStyleCnt="0">
        <dgm:presLayoutVars>
          <dgm:dir/>
          <dgm:animLvl val="lvl"/>
          <dgm:resizeHandles val="exact"/>
        </dgm:presLayoutVars>
      </dgm:prSet>
      <dgm:spPr/>
    </dgm:pt>
    <dgm:pt modelId="{E773457B-F9BC-4234-B56E-ACB5CBFAD9B1}" type="pres">
      <dgm:prSet presAssocID="{96439ED7-5135-4214-B074-ED7EC2F5F02D}" presName="parTxOnly" presStyleLbl="node1" presStyleIdx="0" presStyleCnt="5">
        <dgm:presLayoutVars>
          <dgm:chMax val="0"/>
          <dgm:chPref val="0"/>
          <dgm:bulletEnabled val="1"/>
        </dgm:presLayoutVars>
      </dgm:prSet>
      <dgm:spPr/>
      <dgm:t>
        <a:bodyPr/>
        <a:lstStyle/>
        <a:p>
          <a:endParaRPr lang="zh-CN" altLang="en-US"/>
        </a:p>
      </dgm:t>
    </dgm:pt>
    <dgm:pt modelId="{5A167655-EB05-411D-9ABF-1779A199136A}" type="pres">
      <dgm:prSet presAssocID="{2CE62008-C306-4217-A6A8-84FE01FBCD88}" presName="parTxOnlySpace" presStyleCnt="0"/>
      <dgm:spPr/>
    </dgm:pt>
    <dgm:pt modelId="{158D103E-4C41-46F2-8D00-6B09BEEFC9EB}" type="pres">
      <dgm:prSet presAssocID="{4B8BF672-BE5D-4BF7-B5C7-262052B69B5F}" presName="parTxOnly" presStyleLbl="node1" presStyleIdx="1" presStyleCnt="5">
        <dgm:presLayoutVars>
          <dgm:chMax val="0"/>
          <dgm:chPref val="0"/>
          <dgm:bulletEnabled val="1"/>
        </dgm:presLayoutVars>
      </dgm:prSet>
      <dgm:spPr/>
      <dgm:t>
        <a:bodyPr/>
        <a:lstStyle/>
        <a:p>
          <a:endParaRPr lang="zh-CN" altLang="en-US"/>
        </a:p>
      </dgm:t>
    </dgm:pt>
    <dgm:pt modelId="{5A7A4ADA-7005-4DBD-917A-6B452CE11090}" type="pres">
      <dgm:prSet presAssocID="{D95F7F1F-F01B-44EA-AB05-2C952E809A6E}" presName="parTxOnlySpace" presStyleCnt="0"/>
      <dgm:spPr/>
    </dgm:pt>
    <dgm:pt modelId="{ABB08907-1DB2-4A9A-8FC6-34CA4B6D514E}" type="pres">
      <dgm:prSet presAssocID="{B0CAEDAE-FAB6-41E8-887F-5C8BB390198E}" presName="parTxOnly" presStyleLbl="node1" presStyleIdx="2" presStyleCnt="5">
        <dgm:presLayoutVars>
          <dgm:chMax val="0"/>
          <dgm:chPref val="0"/>
          <dgm:bulletEnabled val="1"/>
        </dgm:presLayoutVars>
      </dgm:prSet>
      <dgm:spPr/>
      <dgm:t>
        <a:bodyPr/>
        <a:lstStyle/>
        <a:p>
          <a:endParaRPr lang="zh-CN" altLang="en-US"/>
        </a:p>
      </dgm:t>
    </dgm:pt>
    <dgm:pt modelId="{1CD6EE09-572F-430F-AF0A-95D0F7FD0730}" type="pres">
      <dgm:prSet presAssocID="{48BD6A0A-223D-49D7-BE90-159B3CC60783}" presName="parTxOnlySpace" presStyleCnt="0"/>
      <dgm:spPr/>
    </dgm:pt>
    <dgm:pt modelId="{22353386-5168-497D-AF4A-20D0F70C2AF6}" type="pres">
      <dgm:prSet presAssocID="{ED7FC94D-C63D-4ED9-A3E7-41483E4D6492}" presName="parTxOnly" presStyleLbl="node1" presStyleIdx="3" presStyleCnt="5">
        <dgm:presLayoutVars>
          <dgm:chMax val="0"/>
          <dgm:chPref val="0"/>
          <dgm:bulletEnabled val="1"/>
        </dgm:presLayoutVars>
      </dgm:prSet>
      <dgm:spPr/>
      <dgm:t>
        <a:bodyPr/>
        <a:lstStyle/>
        <a:p>
          <a:endParaRPr lang="zh-CN" altLang="en-US"/>
        </a:p>
      </dgm:t>
    </dgm:pt>
    <dgm:pt modelId="{FBDA2E66-0ED7-432C-9BE7-A94E392FFB6E}" type="pres">
      <dgm:prSet presAssocID="{BFC36F36-2821-4BED-9593-04DFC12E6E1E}" presName="parTxOnlySpace" presStyleCnt="0"/>
      <dgm:spPr/>
    </dgm:pt>
    <dgm:pt modelId="{C14D14AC-8262-46D1-80AE-02E250E1113C}" type="pres">
      <dgm:prSet presAssocID="{CE72C165-0A47-4EB2-8C82-293D6A855A5A}" presName="parTxOnly" presStyleLbl="node1" presStyleIdx="4" presStyleCnt="5">
        <dgm:presLayoutVars>
          <dgm:chMax val="0"/>
          <dgm:chPref val="0"/>
          <dgm:bulletEnabled val="1"/>
        </dgm:presLayoutVars>
      </dgm:prSet>
      <dgm:spPr/>
      <dgm:t>
        <a:bodyPr/>
        <a:lstStyle/>
        <a:p>
          <a:endParaRPr lang="zh-CN" altLang="en-US"/>
        </a:p>
      </dgm:t>
    </dgm:pt>
  </dgm:ptLst>
  <dgm:cxnLst>
    <dgm:cxn modelId="{0422FDC1-831F-441C-83C7-C12A751FF04B}" type="presOf" srcId="{CE72C165-0A47-4EB2-8C82-293D6A855A5A}" destId="{C14D14AC-8262-46D1-80AE-02E250E1113C}" srcOrd="0" destOrd="0" presId="urn:microsoft.com/office/officeart/2005/8/layout/chevron1"/>
    <dgm:cxn modelId="{345D2D8D-FA3F-4F18-A430-B2B3D88A2D34}" type="presOf" srcId="{ED7FC94D-C63D-4ED9-A3E7-41483E4D6492}" destId="{22353386-5168-497D-AF4A-20D0F70C2AF6}" srcOrd="0" destOrd="0" presId="urn:microsoft.com/office/officeart/2005/8/layout/chevron1"/>
    <dgm:cxn modelId="{52B67D39-33B2-43B4-AC06-4B98222E4997}" srcId="{1A54A91E-B8EB-410F-B43C-C357E5EE8583}" destId="{B0CAEDAE-FAB6-41E8-887F-5C8BB390198E}" srcOrd="2" destOrd="0" parTransId="{FE72D1E8-4168-484E-9D38-E60D03122FCC}" sibTransId="{48BD6A0A-223D-49D7-BE90-159B3CC60783}"/>
    <dgm:cxn modelId="{7102F2E8-0A75-4DA0-B333-72D9127BAAA8}" type="presOf" srcId="{B0CAEDAE-FAB6-41E8-887F-5C8BB390198E}" destId="{ABB08907-1DB2-4A9A-8FC6-34CA4B6D514E}" srcOrd="0" destOrd="0" presId="urn:microsoft.com/office/officeart/2005/8/layout/chevron1"/>
    <dgm:cxn modelId="{4B71551F-BB3F-41EE-A84E-754FDF17747F}" srcId="{1A54A91E-B8EB-410F-B43C-C357E5EE8583}" destId="{ED7FC94D-C63D-4ED9-A3E7-41483E4D6492}" srcOrd="3" destOrd="0" parTransId="{8176566C-B5E6-4421-8508-24D18835EA4C}" sibTransId="{BFC36F36-2821-4BED-9593-04DFC12E6E1E}"/>
    <dgm:cxn modelId="{1218518E-C00C-4D3A-BF9C-B21306349A77}" type="presOf" srcId="{4B8BF672-BE5D-4BF7-B5C7-262052B69B5F}" destId="{158D103E-4C41-46F2-8D00-6B09BEEFC9EB}" srcOrd="0" destOrd="0" presId="urn:microsoft.com/office/officeart/2005/8/layout/chevron1"/>
    <dgm:cxn modelId="{6BF75360-A18A-45CA-B075-C2AF1F3D4430}" srcId="{1A54A91E-B8EB-410F-B43C-C357E5EE8583}" destId="{4B8BF672-BE5D-4BF7-B5C7-262052B69B5F}" srcOrd="1" destOrd="0" parTransId="{A4F74B0E-99A5-44D1-8B2F-7B1D6B7FAECD}" sibTransId="{D95F7F1F-F01B-44EA-AB05-2C952E809A6E}"/>
    <dgm:cxn modelId="{23FF8D58-D061-4C5E-B29B-4D60294B7A5F}" type="presOf" srcId="{1A54A91E-B8EB-410F-B43C-C357E5EE8583}" destId="{8DC0B915-2287-4325-9288-54475E93A6B7}" srcOrd="0" destOrd="0" presId="urn:microsoft.com/office/officeart/2005/8/layout/chevron1"/>
    <dgm:cxn modelId="{A6530200-9C2E-42CA-814E-64F58392D89C}" srcId="{1A54A91E-B8EB-410F-B43C-C357E5EE8583}" destId="{96439ED7-5135-4214-B074-ED7EC2F5F02D}" srcOrd="0" destOrd="0" parTransId="{E60CCE7D-1D82-473E-929D-1092001EE50F}" sibTransId="{2CE62008-C306-4217-A6A8-84FE01FBCD88}"/>
    <dgm:cxn modelId="{EB6ABF49-56FC-4C1E-8B0D-0B69D8B58745}" srcId="{1A54A91E-B8EB-410F-B43C-C357E5EE8583}" destId="{CE72C165-0A47-4EB2-8C82-293D6A855A5A}" srcOrd="4" destOrd="0" parTransId="{5BF83703-936B-4256-8118-1EEA4AC33E22}" sibTransId="{3652EE79-3F57-4F42-80A9-C70541D53472}"/>
    <dgm:cxn modelId="{7B2A4FC7-D73D-4CA8-A5AD-82EF948C6964}" type="presOf" srcId="{96439ED7-5135-4214-B074-ED7EC2F5F02D}" destId="{E773457B-F9BC-4234-B56E-ACB5CBFAD9B1}" srcOrd="0" destOrd="0" presId="urn:microsoft.com/office/officeart/2005/8/layout/chevron1"/>
    <dgm:cxn modelId="{965F63FB-8508-4DBA-81EF-43C75C884977}" type="presParOf" srcId="{8DC0B915-2287-4325-9288-54475E93A6B7}" destId="{E773457B-F9BC-4234-B56E-ACB5CBFAD9B1}" srcOrd="0" destOrd="0" presId="urn:microsoft.com/office/officeart/2005/8/layout/chevron1"/>
    <dgm:cxn modelId="{B0B00179-2317-4560-B52E-0A174041903A}" type="presParOf" srcId="{8DC0B915-2287-4325-9288-54475E93A6B7}" destId="{5A167655-EB05-411D-9ABF-1779A199136A}" srcOrd="1" destOrd="0" presId="urn:microsoft.com/office/officeart/2005/8/layout/chevron1"/>
    <dgm:cxn modelId="{CCF12BFC-6CCC-497A-9E0C-4FADA3CC6E3A}" type="presParOf" srcId="{8DC0B915-2287-4325-9288-54475E93A6B7}" destId="{158D103E-4C41-46F2-8D00-6B09BEEFC9EB}" srcOrd="2" destOrd="0" presId="urn:microsoft.com/office/officeart/2005/8/layout/chevron1"/>
    <dgm:cxn modelId="{B073F1D7-BE39-40D9-9D25-7179EE32E2B1}" type="presParOf" srcId="{8DC0B915-2287-4325-9288-54475E93A6B7}" destId="{5A7A4ADA-7005-4DBD-917A-6B452CE11090}" srcOrd="3" destOrd="0" presId="urn:microsoft.com/office/officeart/2005/8/layout/chevron1"/>
    <dgm:cxn modelId="{1324F562-E966-41FF-B1B6-AF9D61AAC862}" type="presParOf" srcId="{8DC0B915-2287-4325-9288-54475E93A6B7}" destId="{ABB08907-1DB2-4A9A-8FC6-34CA4B6D514E}" srcOrd="4" destOrd="0" presId="urn:microsoft.com/office/officeart/2005/8/layout/chevron1"/>
    <dgm:cxn modelId="{65F3CB4B-F6AF-41BA-9C36-445552C57228}" type="presParOf" srcId="{8DC0B915-2287-4325-9288-54475E93A6B7}" destId="{1CD6EE09-572F-430F-AF0A-95D0F7FD0730}" srcOrd="5" destOrd="0" presId="urn:microsoft.com/office/officeart/2005/8/layout/chevron1"/>
    <dgm:cxn modelId="{75230788-504D-4AA3-84D2-8C2540686D8A}" type="presParOf" srcId="{8DC0B915-2287-4325-9288-54475E93A6B7}" destId="{22353386-5168-497D-AF4A-20D0F70C2AF6}" srcOrd="6" destOrd="0" presId="urn:microsoft.com/office/officeart/2005/8/layout/chevron1"/>
    <dgm:cxn modelId="{7D7D7475-24AE-4649-9CCA-E21CA69BE84A}" type="presParOf" srcId="{8DC0B915-2287-4325-9288-54475E93A6B7}" destId="{FBDA2E66-0ED7-432C-9BE7-A94E392FFB6E}" srcOrd="7" destOrd="0" presId="urn:microsoft.com/office/officeart/2005/8/layout/chevron1"/>
    <dgm:cxn modelId="{51163639-F42F-426F-BFCD-EC70DCC49449}" type="presParOf" srcId="{8DC0B915-2287-4325-9288-54475E93A6B7}" destId="{C14D14AC-8262-46D1-80AE-02E250E1113C}"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1A54A91E-B8EB-410F-B43C-C357E5EE8583}" type="doc">
      <dgm:prSet loTypeId="urn:microsoft.com/office/officeart/2005/8/layout/chevron1" loCatId="process" qsTypeId="urn:microsoft.com/office/officeart/2005/8/quickstyle/simple5" qsCatId="simple" csTypeId="urn:microsoft.com/office/officeart/2005/8/colors/colorful5" csCatId="colorful" phldr="1"/>
      <dgm:spPr/>
    </dgm:pt>
    <dgm:pt modelId="{96439ED7-5135-4214-B074-ED7EC2F5F02D}">
      <dgm:prSet phldrT="[文本]"/>
      <dgm:spPr/>
      <dgm:t>
        <a:bodyPr/>
        <a:lstStyle/>
        <a:p>
          <a:r>
            <a:rPr lang="zh-CN" altLang="en-US">
              <a:latin typeface="楷体" panose="02010609060101010101" pitchFamily="49" charset="-122"/>
              <a:ea typeface="楷体" panose="02010609060101010101" pitchFamily="49" charset="-122"/>
            </a:rPr>
            <a:t>组织和完整性</a:t>
          </a:r>
          <a:endParaRPr lang="zh-CN" altLang="en-US" dirty="0">
            <a:latin typeface="楷体" panose="02010609060101010101" pitchFamily="49" charset="-122"/>
            <a:ea typeface="楷体" panose="02010609060101010101" pitchFamily="49" charset="-122"/>
          </a:endParaRPr>
        </a:p>
      </dgm:t>
    </dgm:pt>
    <dgm:pt modelId="{E60CCE7D-1D82-473E-929D-1092001EE50F}" type="parTrans" cxnId="{A6530200-9C2E-42CA-814E-64F58392D89C}">
      <dgm:prSet/>
      <dgm:spPr/>
      <dgm:t>
        <a:bodyPr/>
        <a:lstStyle/>
        <a:p>
          <a:endParaRPr lang="zh-CN" altLang="en-US">
            <a:solidFill>
              <a:schemeClr val="bg1"/>
            </a:solidFill>
            <a:latin typeface="楷体" panose="02010609060101010101" pitchFamily="49" charset="-122"/>
            <a:ea typeface="楷体" panose="02010609060101010101" pitchFamily="49" charset="-122"/>
          </a:endParaRPr>
        </a:p>
      </dgm:t>
    </dgm:pt>
    <dgm:pt modelId="{2CE62008-C306-4217-A6A8-84FE01FBCD88}" type="sibTrans" cxnId="{A6530200-9C2E-42CA-814E-64F58392D89C}">
      <dgm:prSet/>
      <dgm:spPr/>
      <dgm:t>
        <a:bodyPr/>
        <a:lstStyle/>
        <a:p>
          <a:endParaRPr lang="zh-CN" altLang="en-US">
            <a:solidFill>
              <a:schemeClr val="bg1"/>
            </a:solidFill>
            <a:latin typeface="楷体" panose="02010609060101010101" pitchFamily="49" charset="-122"/>
            <a:ea typeface="楷体" panose="02010609060101010101" pitchFamily="49" charset="-122"/>
          </a:endParaRPr>
        </a:p>
      </dgm:t>
    </dgm:pt>
    <dgm:pt modelId="{4B8BF672-BE5D-4BF7-B5C7-262052B69B5F}">
      <dgm:prSet/>
      <dgm:spPr/>
      <dgm:t>
        <a:bodyPr/>
        <a:lstStyle/>
        <a:p>
          <a:r>
            <a:rPr lang="zh-CN" altLang="en-US">
              <a:latin typeface="楷体" panose="02010609060101010101" pitchFamily="49" charset="-122"/>
              <a:ea typeface="楷体" panose="02010609060101010101" pitchFamily="49" charset="-122"/>
            </a:rPr>
            <a:t>正确性</a:t>
          </a:r>
          <a:endParaRPr lang="en-US" altLang="zh-CN" dirty="0">
            <a:latin typeface="楷体" panose="02010609060101010101" pitchFamily="49" charset="-122"/>
            <a:ea typeface="楷体" panose="02010609060101010101" pitchFamily="49" charset="-122"/>
          </a:endParaRPr>
        </a:p>
      </dgm:t>
    </dgm:pt>
    <dgm:pt modelId="{A4F74B0E-99A5-44D1-8B2F-7B1D6B7FAECD}" type="parTrans" cxnId="{6BF75360-A18A-45CA-B075-C2AF1F3D4430}">
      <dgm:prSet/>
      <dgm:spPr/>
      <dgm:t>
        <a:bodyPr/>
        <a:lstStyle/>
        <a:p>
          <a:endParaRPr lang="zh-CN" altLang="en-US">
            <a:solidFill>
              <a:schemeClr val="bg1"/>
            </a:solidFill>
            <a:latin typeface="楷体" panose="02010609060101010101" pitchFamily="49" charset="-122"/>
            <a:ea typeface="楷体" panose="02010609060101010101" pitchFamily="49" charset="-122"/>
          </a:endParaRPr>
        </a:p>
      </dgm:t>
    </dgm:pt>
    <dgm:pt modelId="{D95F7F1F-F01B-44EA-AB05-2C952E809A6E}" type="sibTrans" cxnId="{6BF75360-A18A-45CA-B075-C2AF1F3D4430}">
      <dgm:prSet/>
      <dgm:spPr/>
      <dgm:t>
        <a:bodyPr/>
        <a:lstStyle/>
        <a:p>
          <a:endParaRPr lang="zh-CN" altLang="en-US">
            <a:solidFill>
              <a:schemeClr val="bg1"/>
            </a:solidFill>
            <a:latin typeface="楷体" panose="02010609060101010101" pitchFamily="49" charset="-122"/>
            <a:ea typeface="楷体" panose="02010609060101010101" pitchFamily="49" charset="-122"/>
          </a:endParaRPr>
        </a:p>
      </dgm:t>
    </dgm:pt>
    <dgm:pt modelId="{B0CAEDAE-FAB6-41E8-887F-5C8BB390198E}">
      <dgm:prSet/>
      <dgm:spPr/>
      <dgm:t>
        <a:bodyPr/>
        <a:lstStyle/>
        <a:p>
          <a:r>
            <a:rPr lang="zh-CN" altLang="en-US">
              <a:latin typeface="楷体" panose="02010609060101010101" pitchFamily="49" charset="-122"/>
              <a:ea typeface="楷体" panose="02010609060101010101" pitchFamily="49" charset="-122"/>
            </a:rPr>
            <a:t>质量属性</a:t>
          </a:r>
          <a:endParaRPr lang="en-US" altLang="zh-CN" dirty="0">
            <a:latin typeface="楷体" panose="02010609060101010101" pitchFamily="49" charset="-122"/>
            <a:ea typeface="楷体" panose="02010609060101010101" pitchFamily="49" charset="-122"/>
          </a:endParaRPr>
        </a:p>
      </dgm:t>
    </dgm:pt>
    <dgm:pt modelId="{FE72D1E8-4168-484E-9D38-E60D03122FCC}" type="parTrans" cxnId="{52B67D39-33B2-43B4-AC06-4B98222E4997}">
      <dgm:prSet/>
      <dgm:spPr/>
      <dgm:t>
        <a:bodyPr/>
        <a:lstStyle/>
        <a:p>
          <a:endParaRPr lang="zh-CN" altLang="en-US">
            <a:solidFill>
              <a:schemeClr val="bg1"/>
            </a:solidFill>
            <a:latin typeface="楷体" panose="02010609060101010101" pitchFamily="49" charset="-122"/>
            <a:ea typeface="楷体" panose="02010609060101010101" pitchFamily="49" charset="-122"/>
          </a:endParaRPr>
        </a:p>
      </dgm:t>
    </dgm:pt>
    <dgm:pt modelId="{48BD6A0A-223D-49D7-BE90-159B3CC60783}" type="sibTrans" cxnId="{52B67D39-33B2-43B4-AC06-4B98222E4997}">
      <dgm:prSet/>
      <dgm:spPr/>
      <dgm:t>
        <a:bodyPr/>
        <a:lstStyle/>
        <a:p>
          <a:endParaRPr lang="zh-CN" altLang="en-US">
            <a:solidFill>
              <a:schemeClr val="bg1"/>
            </a:solidFill>
            <a:latin typeface="楷体" panose="02010609060101010101" pitchFamily="49" charset="-122"/>
            <a:ea typeface="楷体" panose="02010609060101010101" pitchFamily="49" charset="-122"/>
          </a:endParaRPr>
        </a:p>
      </dgm:t>
    </dgm:pt>
    <dgm:pt modelId="{ED7FC94D-C63D-4ED9-A3E7-41483E4D6492}">
      <dgm:prSet/>
      <dgm:spPr/>
      <dgm:t>
        <a:bodyPr/>
        <a:lstStyle/>
        <a:p>
          <a:r>
            <a:rPr lang="zh-CN" altLang="en-US">
              <a:latin typeface="楷体" panose="02010609060101010101" pitchFamily="49" charset="-122"/>
              <a:ea typeface="楷体" panose="02010609060101010101" pitchFamily="49" charset="-122"/>
            </a:rPr>
            <a:t>可跟踪性</a:t>
          </a:r>
          <a:endParaRPr lang="en-US" altLang="zh-CN" dirty="0">
            <a:latin typeface="楷体" panose="02010609060101010101" pitchFamily="49" charset="-122"/>
            <a:ea typeface="楷体" panose="02010609060101010101" pitchFamily="49" charset="-122"/>
          </a:endParaRPr>
        </a:p>
      </dgm:t>
    </dgm:pt>
    <dgm:pt modelId="{8176566C-B5E6-4421-8508-24D18835EA4C}" type="parTrans" cxnId="{4B71551F-BB3F-41EE-A84E-754FDF17747F}">
      <dgm:prSet/>
      <dgm:spPr/>
      <dgm:t>
        <a:bodyPr/>
        <a:lstStyle/>
        <a:p>
          <a:endParaRPr lang="zh-CN" altLang="en-US">
            <a:solidFill>
              <a:schemeClr val="bg1"/>
            </a:solidFill>
            <a:latin typeface="楷体" panose="02010609060101010101" pitchFamily="49" charset="-122"/>
            <a:ea typeface="楷体" panose="02010609060101010101" pitchFamily="49" charset="-122"/>
          </a:endParaRPr>
        </a:p>
      </dgm:t>
    </dgm:pt>
    <dgm:pt modelId="{BFC36F36-2821-4BED-9593-04DFC12E6E1E}" type="sibTrans" cxnId="{4B71551F-BB3F-41EE-A84E-754FDF17747F}">
      <dgm:prSet/>
      <dgm:spPr/>
      <dgm:t>
        <a:bodyPr/>
        <a:lstStyle/>
        <a:p>
          <a:endParaRPr lang="zh-CN" altLang="en-US">
            <a:solidFill>
              <a:schemeClr val="bg1"/>
            </a:solidFill>
            <a:latin typeface="楷体" panose="02010609060101010101" pitchFamily="49" charset="-122"/>
            <a:ea typeface="楷体" panose="02010609060101010101" pitchFamily="49" charset="-122"/>
          </a:endParaRPr>
        </a:p>
      </dgm:t>
    </dgm:pt>
    <dgm:pt modelId="{CE72C165-0A47-4EB2-8C82-293D6A855A5A}">
      <dgm:prSet/>
      <dgm:spPr/>
      <dgm:t>
        <a:bodyPr/>
        <a:lstStyle/>
        <a:p>
          <a:r>
            <a:rPr lang="zh-CN" altLang="en-US">
              <a:latin typeface="楷体" panose="02010609060101010101" pitchFamily="49" charset="-122"/>
              <a:ea typeface="楷体" panose="02010609060101010101" pitchFamily="49" charset="-122"/>
            </a:rPr>
            <a:t>特殊问题</a:t>
          </a:r>
          <a:endParaRPr lang="zh-CN" altLang="en-US" dirty="0">
            <a:latin typeface="楷体" panose="02010609060101010101" pitchFamily="49" charset="-122"/>
            <a:ea typeface="楷体" panose="02010609060101010101" pitchFamily="49" charset="-122"/>
          </a:endParaRPr>
        </a:p>
      </dgm:t>
    </dgm:pt>
    <dgm:pt modelId="{5BF83703-936B-4256-8118-1EEA4AC33E22}" type="parTrans" cxnId="{EB6ABF49-56FC-4C1E-8B0D-0B69D8B58745}">
      <dgm:prSet/>
      <dgm:spPr/>
      <dgm:t>
        <a:bodyPr/>
        <a:lstStyle/>
        <a:p>
          <a:endParaRPr lang="zh-CN" altLang="en-US">
            <a:solidFill>
              <a:schemeClr val="bg1"/>
            </a:solidFill>
            <a:latin typeface="楷体" panose="02010609060101010101" pitchFamily="49" charset="-122"/>
            <a:ea typeface="楷体" panose="02010609060101010101" pitchFamily="49" charset="-122"/>
          </a:endParaRPr>
        </a:p>
      </dgm:t>
    </dgm:pt>
    <dgm:pt modelId="{3652EE79-3F57-4F42-80A9-C70541D53472}" type="sibTrans" cxnId="{EB6ABF49-56FC-4C1E-8B0D-0B69D8B58745}">
      <dgm:prSet/>
      <dgm:spPr/>
      <dgm:t>
        <a:bodyPr/>
        <a:lstStyle/>
        <a:p>
          <a:endParaRPr lang="zh-CN" altLang="en-US">
            <a:solidFill>
              <a:schemeClr val="bg1"/>
            </a:solidFill>
            <a:latin typeface="楷体" panose="02010609060101010101" pitchFamily="49" charset="-122"/>
            <a:ea typeface="楷体" panose="02010609060101010101" pitchFamily="49" charset="-122"/>
          </a:endParaRPr>
        </a:p>
      </dgm:t>
    </dgm:pt>
    <dgm:pt modelId="{8DC0B915-2287-4325-9288-54475E93A6B7}" type="pres">
      <dgm:prSet presAssocID="{1A54A91E-B8EB-410F-B43C-C357E5EE8583}" presName="Name0" presStyleCnt="0">
        <dgm:presLayoutVars>
          <dgm:dir/>
          <dgm:animLvl val="lvl"/>
          <dgm:resizeHandles val="exact"/>
        </dgm:presLayoutVars>
      </dgm:prSet>
      <dgm:spPr/>
    </dgm:pt>
    <dgm:pt modelId="{E773457B-F9BC-4234-B56E-ACB5CBFAD9B1}" type="pres">
      <dgm:prSet presAssocID="{96439ED7-5135-4214-B074-ED7EC2F5F02D}" presName="parTxOnly" presStyleLbl="node1" presStyleIdx="0" presStyleCnt="5">
        <dgm:presLayoutVars>
          <dgm:chMax val="0"/>
          <dgm:chPref val="0"/>
          <dgm:bulletEnabled val="1"/>
        </dgm:presLayoutVars>
      </dgm:prSet>
      <dgm:spPr/>
      <dgm:t>
        <a:bodyPr/>
        <a:lstStyle/>
        <a:p>
          <a:endParaRPr lang="zh-CN" altLang="en-US"/>
        </a:p>
      </dgm:t>
    </dgm:pt>
    <dgm:pt modelId="{5A167655-EB05-411D-9ABF-1779A199136A}" type="pres">
      <dgm:prSet presAssocID="{2CE62008-C306-4217-A6A8-84FE01FBCD88}" presName="parTxOnlySpace" presStyleCnt="0"/>
      <dgm:spPr/>
    </dgm:pt>
    <dgm:pt modelId="{158D103E-4C41-46F2-8D00-6B09BEEFC9EB}" type="pres">
      <dgm:prSet presAssocID="{4B8BF672-BE5D-4BF7-B5C7-262052B69B5F}" presName="parTxOnly" presStyleLbl="node1" presStyleIdx="1" presStyleCnt="5">
        <dgm:presLayoutVars>
          <dgm:chMax val="0"/>
          <dgm:chPref val="0"/>
          <dgm:bulletEnabled val="1"/>
        </dgm:presLayoutVars>
      </dgm:prSet>
      <dgm:spPr/>
      <dgm:t>
        <a:bodyPr/>
        <a:lstStyle/>
        <a:p>
          <a:endParaRPr lang="zh-CN" altLang="en-US"/>
        </a:p>
      </dgm:t>
    </dgm:pt>
    <dgm:pt modelId="{5A7A4ADA-7005-4DBD-917A-6B452CE11090}" type="pres">
      <dgm:prSet presAssocID="{D95F7F1F-F01B-44EA-AB05-2C952E809A6E}" presName="parTxOnlySpace" presStyleCnt="0"/>
      <dgm:spPr/>
    </dgm:pt>
    <dgm:pt modelId="{ABB08907-1DB2-4A9A-8FC6-34CA4B6D514E}" type="pres">
      <dgm:prSet presAssocID="{B0CAEDAE-FAB6-41E8-887F-5C8BB390198E}" presName="parTxOnly" presStyleLbl="node1" presStyleIdx="2" presStyleCnt="5">
        <dgm:presLayoutVars>
          <dgm:chMax val="0"/>
          <dgm:chPref val="0"/>
          <dgm:bulletEnabled val="1"/>
        </dgm:presLayoutVars>
      </dgm:prSet>
      <dgm:spPr/>
      <dgm:t>
        <a:bodyPr/>
        <a:lstStyle/>
        <a:p>
          <a:endParaRPr lang="zh-CN" altLang="en-US"/>
        </a:p>
      </dgm:t>
    </dgm:pt>
    <dgm:pt modelId="{1CD6EE09-572F-430F-AF0A-95D0F7FD0730}" type="pres">
      <dgm:prSet presAssocID="{48BD6A0A-223D-49D7-BE90-159B3CC60783}" presName="parTxOnlySpace" presStyleCnt="0"/>
      <dgm:spPr/>
    </dgm:pt>
    <dgm:pt modelId="{22353386-5168-497D-AF4A-20D0F70C2AF6}" type="pres">
      <dgm:prSet presAssocID="{ED7FC94D-C63D-4ED9-A3E7-41483E4D6492}" presName="parTxOnly" presStyleLbl="node1" presStyleIdx="3" presStyleCnt="5">
        <dgm:presLayoutVars>
          <dgm:chMax val="0"/>
          <dgm:chPref val="0"/>
          <dgm:bulletEnabled val="1"/>
        </dgm:presLayoutVars>
      </dgm:prSet>
      <dgm:spPr/>
      <dgm:t>
        <a:bodyPr/>
        <a:lstStyle/>
        <a:p>
          <a:endParaRPr lang="zh-CN" altLang="en-US"/>
        </a:p>
      </dgm:t>
    </dgm:pt>
    <dgm:pt modelId="{FBDA2E66-0ED7-432C-9BE7-A94E392FFB6E}" type="pres">
      <dgm:prSet presAssocID="{BFC36F36-2821-4BED-9593-04DFC12E6E1E}" presName="parTxOnlySpace" presStyleCnt="0"/>
      <dgm:spPr/>
    </dgm:pt>
    <dgm:pt modelId="{C14D14AC-8262-46D1-80AE-02E250E1113C}" type="pres">
      <dgm:prSet presAssocID="{CE72C165-0A47-4EB2-8C82-293D6A855A5A}" presName="parTxOnly" presStyleLbl="node1" presStyleIdx="4" presStyleCnt="5">
        <dgm:presLayoutVars>
          <dgm:chMax val="0"/>
          <dgm:chPref val="0"/>
          <dgm:bulletEnabled val="1"/>
        </dgm:presLayoutVars>
      </dgm:prSet>
      <dgm:spPr/>
      <dgm:t>
        <a:bodyPr/>
        <a:lstStyle/>
        <a:p>
          <a:endParaRPr lang="zh-CN" altLang="en-US"/>
        </a:p>
      </dgm:t>
    </dgm:pt>
  </dgm:ptLst>
  <dgm:cxnLst>
    <dgm:cxn modelId="{0422FDC1-831F-441C-83C7-C12A751FF04B}" type="presOf" srcId="{CE72C165-0A47-4EB2-8C82-293D6A855A5A}" destId="{C14D14AC-8262-46D1-80AE-02E250E1113C}" srcOrd="0" destOrd="0" presId="urn:microsoft.com/office/officeart/2005/8/layout/chevron1"/>
    <dgm:cxn modelId="{345D2D8D-FA3F-4F18-A430-B2B3D88A2D34}" type="presOf" srcId="{ED7FC94D-C63D-4ED9-A3E7-41483E4D6492}" destId="{22353386-5168-497D-AF4A-20D0F70C2AF6}" srcOrd="0" destOrd="0" presId="urn:microsoft.com/office/officeart/2005/8/layout/chevron1"/>
    <dgm:cxn modelId="{52B67D39-33B2-43B4-AC06-4B98222E4997}" srcId="{1A54A91E-B8EB-410F-B43C-C357E5EE8583}" destId="{B0CAEDAE-FAB6-41E8-887F-5C8BB390198E}" srcOrd="2" destOrd="0" parTransId="{FE72D1E8-4168-484E-9D38-E60D03122FCC}" sibTransId="{48BD6A0A-223D-49D7-BE90-159B3CC60783}"/>
    <dgm:cxn modelId="{7102F2E8-0A75-4DA0-B333-72D9127BAAA8}" type="presOf" srcId="{B0CAEDAE-FAB6-41E8-887F-5C8BB390198E}" destId="{ABB08907-1DB2-4A9A-8FC6-34CA4B6D514E}" srcOrd="0" destOrd="0" presId="urn:microsoft.com/office/officeart/2005/8/layout/chevron1"/>
    <dgm:cxn modelId="{4B71551F-BB3F-41EE-A84E-754FDF17747F}" srcId="{1A54A91E-B8EB-410F-B43C-C357E5EE8583}" destId="{ED7FC94D-C63D-4ED9-A3E7-41483E4D6492}" srcOrd="3" destOrd="0" parTransId="{8176566C-B5E6-4421-8508-24D18835EA4C}" sibTransId="{BFC36F36-2821-4BED-9593-04DFC12E6E1E}"/>
    <dgm:cxn modelId="{1218518E-C00C-4D3A-BF9C-B21306349A77}" type="presOf" srcId="{4B8BF672-BE5D-4BF7-B5C7-262052B69B5F}" destId="{158D103E-4C41-46F2-8D00-6B09BEEFC9EB}" srcOrd="0" destOrd="0" presId="urn:microsoft.com/office/officeart/2005/8/layout/chevron1"/>
    <dgm:cxn modelId="{6BF75360-A18A-45CA-B075-C2AF1F3D4430}" srcId="{1A54A91E-B8EB-410F-B43C-C357E5EE8583}" destId="{4B8BF672-BE5D-4BF7-B5C7-262052B69B5F}" srcOrd="1" destOrd="0" parTransId="{A4F74B0E-99A5-44D1-8B2F-7B1D6B7FAECD}" sibTransId="{D95F7F1F-F01B-44EA-AB05-2C952E809A6E}"/>
    <dgm:cxn modelId="{23FF8D58-D061-4C5E-B29B-4D60294B7A5F}" type="presOf" srcId="{1A54A91E-B8EB-410F-B43C-C357E5EE8583}" destId="{8DC0B915-2287-4325-9288-54475E93A6B7}" srcOrd="0" destOrd="0" presId="urn:microsoft.com/office/officeart/2005/8/layout/chevron1"/>
    <dgm:cxn modelId="{A6530200-9C2E-42CA-814E-64F58392D89C}" srcId="{1A54A91E-B8EB-410F-B43C-C357E5EE8583}" destId="{96439ED7-5135-4214-B074-ED7EC2F5F02D}" srcOrd="0" destOrd="0" parTransId="{E60CCE7D-1D82-473E-929D-1092001EE50F}" sibTransId="{2CE62008-C306-4217-A6A8-84FE01FBCD88}"/>
    <dgm:cxn modelId="{EB6ABF49-56FC-4C1E-8B0D-0B69D8B58745}" srcId="{1A54A91E-B8EB-410F-B43C-C357E5EE8583}" destId="{CE72C165-0A47-4EB2-8C82-293D6A855A5A}" srcOrd="4" destOrd="0" parTransId="{5BF83703-936B-4256-8118-1EEA4AC33E22}" sibTransId="{3652EE79-3F57-4F42-80A9-C70541D53472}"/>
    <dgm:cxn modelId="{7B2A4FC7-D73D-4CA8-A5AD-82EF948C6964}" type="presOf" srcId="{96439ED7-5135-4214-B074-ED7EC2F5F02D}" destId="{E773457B-F9BC-4234-B56E-ACB5CBFAD9B1}" srcOrd="0" destOrd="0" presId="urn:microsoft.com/office/officeart/2005/8/layout/chevron1"/>
    <dgm:cxn modelId="{965F63FB-8508-4DBA-81EF-43C75C884977}" type="presParOf" srcId="{8DC0B915-2287-4325-9288-54475E93A6B7}" destId="{E773457B-F9BC-4234-B56E-ACB5CBFAD9B1}" srcOrd="0" destOrd="0" presId="urn:microsoft.com/office/officeart/2005/8/layout/chevron1"/>
    <dgm:cxn modelId="{B0B00179-2317-4560-B52E-0A174041903A}" type="presParOf" srcId="{8DC0B915-2287-4325-9288-54475E93A6B7}" destId="{5A167655-EB05-411D-9ABF-1779A199136A}" srcOrd="1" destOrd="0" presId="urn:microsoft.com/office/officeart/2005/8/layout/chevron1"/>
    <dgm:cxn modelId="{CCF12BFC-6CCC-497A-9E0C-4FADA3CC6E3A}" type="presParOf" srcId="{8DC0B915-2287-4325-9288-54475E93A6B7}" destId="{158D103E-4C41-46F2-8D00-6B09BEEFC9EB}" srcOrd="2" destOrd="0" presId="urn:microsoft.com/office/officeart/2005/8/layout/chevron1"/>
    <dgm:cxn modelId="{B073F1D7-BE39-40D9-9D25-7179EE32E2B1}" type="presParOf" srcId="{8DC0B915-2287-4325-9288-54475E93A6B7}" destId="{5A7A4ADA-7005-4DBD-917A-6B452CE11090}" srcOrd="3" destOrd="0" presId="urn:microsoft.com/office/officeart/2005/8/layout/chevron1"/>
    <dgm:cxn modelId="{1324F562-E966-41FF-B1B6-AF9D61AAC862}" type="presParOf" srcId="{8DC0B915-2287-4325-9288-54475E93A6B7}" destId="{ABB08907-1DB2-4A9A-8FC6-34CA4B6D514E}" srcOrd="4" destOrd="0" presId="urn:microsoft.com/office/officeart/2005/8/layout/chevron1"/>
    <dgm:cxn modelId="{65F3CB4B-F6AF-41BA-9C36-445552C57228}" type="presParOf" srcId="{8DC0B915-2287-4325-9288-54475E93A6B7}" destId="{1CD6EE09-572F-430F-AF0A-95D0F7FD0730}" srcOrd="5" destOrd="0" presId="urn:microsoft.com/office/officeart/2005/8/layout/chevron1"/>
    <dgm:cxn modelId="{75230788-504D-4AA3-84D2-8C2540686D8A}" type="presParOf" srcId="{8DC0B915-2287-4325-9288-54475E93A6B7}" destId="{22353386-5168-497D-AF4A-20D0F70C2AF6}" srcOrd="6" destOrd="0" presId="urn:microsoft.com/office/officeart/2005/8/layout/chevron1"/>
    <dgm:cxn modelId="{7D7D7475-24AE-4649-9CCA-E21CA69BE84A}" type="presParOf" srcId="{8DC0B915-2287-4325-9288-54475E93A6B7}" destId="{FBDA2E66-0ED7-432C-9BE7-A94E392FFB6E}" srcOrd="7" destOrd="0" presId="urn:microsoft.com/office/officeart/2005/8/layout/chevron1"/>
    <dgm:cxn modelId="{51163639-F42F-426F-BFCD-EC70DCC49449}" type="presParOf" srcId="{8DC0B915-2287-4325-9288-54475E93A6B7}" destId="{C14D14AC-8262-46D1-80AE-02E250E1113C}"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C389069A-E92E-46EC-A70A-6DD6DCD771DC}" type="doc">
      <dgm:prSet loTypeId="urn:microsoft.com/office/officeart/2005/8/layout/bList2" loCatId="list" qsTypeId="urn:microsoft.com/office/officeart/2005/8/quickstyle/simple5" qsCatId="simple" csTypeId="urn:microsoft.com/office/officeart/2005/8/colors/colorful5" csCatId="colorful" phldr="1"/>
      <dgm:spPr/>
      <dgm:t>
        <a:bodyPr/>
        <a:lstStyle/>
        <a:p>
          <a:endParaRPr lang="zh-CN" altLang="en-US"/>
        </a:p>
      </dgm:t>
    </dgm:pt>
    <dgm:pt modelId="{CA9C7DF2-8A69-4828-90AF-EF3150445DE5}">
      <dgm:prSet phldrT="[文本]"/>
      <dgm:spPr/>
      <dgm:t>
        <a:bodyPr/>
        <a:lstStyle/>
        <a:p>
          <a:pPr>
            <a:buSzTx/>
            <a:buFontTx/>
            <a:buNone/>
          </a:pPr>
          <a:r>
            <a:rPr lang="zh-CN" altLang="en-US" b="0" i="0">
              <a:latin typeface="楷体" panose="02010609060101010101" pitchFamily="49" charset="-122"/>
              <a:ea typeface="楷体" panose="02010609060101010101" pitchFamily="49" charset="-122"/>
            </a:rPr>
            <a:t>（</a:t>
          </a:r>
          <a:r>
            <a:rPr lang="en-US" altLang="zh-CN" b="0" i="0">
              <a:latin typeface="楷体" panose="02010609060101010101" pitchFamily="49" charset="-122"/>
              <a:ea typeface="楷体" panose="02010609060101010101" pitchFamily="49" charset="-122"/>
            </a:rPr>
            <a:t>1</a:t>
          </a:r>
          <a:r>
            <a:rPr lang="zh-CN" altLang="en-US" b="0" i="0">
              <a:latin typeface="楷体" panose="02010609060101010101" pitchFamily="49" charset="-122"/>
              <a:ea typeface="楷体" panose="02010609060101010101" pitchFamily="49" charset="-122"/>
            </a:rPr>
            <a:t>）国标</a:t>
          </a:r>
          <a:r>
            <a:rPr lang="en-US" altLang="zh-CN" b="0" i="0">
              <a:latin typeface="楷体" panose="02010609060101010101" pitchFamily="49" charset="-122"/>
              <a:ea typeface="楷体" panose="02010609060101010101" pitchFamily="49" charset="-122"/>
            </a:rPr>
            <a:t>/ISO</a:t>
          </a:r>
          <a:r>
            <a:rPr lang="zh-CN" altLang="en-US" b="0" i="0">
              <a:latin typeface="楷体" panose="02010609060101010101" pitchFamily="49" charset="-122"/>
              <a:ea typeface="楷体" panose="02010609060101010101" pitchFamily="49" charset="-122"/>
            </a:rPr>
            <a:t>标准</a:t>
          </a:r>
          <a:endParaRPr lang="zh-CN" altLang="en-US" b="0" i="0" dirty="0">
            <a:latin typeface="楷体" panose="02010609060101010101" pitchFamily="49" charset="-122"/>
            <a:ea typeface="楷体" panose="02010609060101010101" pitchFamily="49" charset="-122"/>
          </a:endParaRPr>
        </a:p>
      </dgm:t>
    </dgm:pt>
    <dgm:pt modelId="{607A89F5-8483-4D36-99FA-C464610D82A8}" type="parTrans" cxnId="{28C286B5-4F06-4967-8E48-A241EDF3188D}">
      <dgm:prSet/>
      <dgm:spPr/>
      <dgm:t>
        <a:bodyPr/>
        <a:lstStyle/>
        <a:p>
          <a:endParaRPr lang="zh-CN" altLang="en-US" b="0" i="0">
            <a:latin typeface="楷体" panose="02010609060101010101" pitchFamily="49" charset="-122"/>
            <a:ea typeface="楷体" panose="02010609060101010101" pitchFamily="49" charset="-122"/>
          </a:endParaRPr>
        </a:p>
      </dgm:t>
    </dgm:pt>
    <dgm:pt modelId="{1D04BAEE-7F64-4C3D-AFFE-64BC65E6BBBD}" type="sibTrans" cxnId="{28C286B5-4F06-4967-8E48-A241EDF3188D}">
      <dgm:prSet/>
      <dgm:spPr/>
      <dgm:t>
        <a:bodyPr/>
        <a:lstStyle/>
        <a:p>
          <a:endParaRPr lang="zh-CN" altLang="en-US" b="0" i="0">
            <a:latin typeface="楷体" panose="02010609060101010101" pitchFamily="49" charset="-122"/>
            <a:ea typeface="楷体" panose="02010609060101010101" pitchFamily="49" charset="-122"/>
          </a:endParaRPr>
        </a:p>
      </dgm:t>
    </dgm:pt>
    <dgm:pt modelId="{561C4103-0614-4D55-B765-71B5BCC8A426}">
      <dgm:prSet/>
      <dgm:spPr/>
      <dgm:t>
        <a:bodyPr/>
        <a:lstStyle/>
        <a:p>
          <a:r>
            <a:rPr lang="zh-CN" altLang="en-US" b="0" i="0">
              <a:latin typeface="楷体" panose="02010609060101010101" pitchFamily="49" charset="-122"/>
              <a:ea typeface="楷体" panose="02010609060101010101" pitchFamily="49" charset="-122"/>
            </a:rPr>
            <a:t>（</a:t>
          </a:r>
          <a:r>
            <a:rPr lang="en-US" altLang="zh-CN" b="0" i="0">
              <a:latin typeface="楷体" panose="02010609060101010101" pitchFamily="49" charset="-122"/>
              <a:ea typeface="楷体" panose="02010609060101010101" pitchFamily="49" charset="-122"/>
            </a:rPr>
            <a:t>2</a:t>
          </a:r>
          <a:r>
            <a:rPr lang="zh-CN" altLang="en-US" b="0" i="0">
              <a:latin typeface="楷体" panose="02010609060101010101" pitchFamily="49" charset="-122"/>
              <a:ea typeface="楷体" panose="02010609060101010101" pitchFamily="49" charset="-122"/>
            </a:rPr>
            <a:t>）</a:t>
          </a:r>
          <a:r>
            <a:rPr lang="en-US" altLang="zh-CN" b="0" i="0">
              <a:latin typeface="楷体" panose="02010609060101010101" pitchFamily="49" charset="-122"/>
              <a:ea typeface="楷体" panose="02010609060101010101" pitchFamily="49" charset="-122"/>
            </a:rPr>
            <a:t>RUP</a:t>
          </a:r>
          <a:r>
            <a:rPr lang="zh-CN" altLang="en-US" b="0" i="0">
              <a:latin typeface="楷体" panose="02010609060101010101" pitchFamily="49" charset="-122"/>
              <a:ea typeface="楷体" panose="02010609060101010101" pitchFamily="49" charset="-122"/>
            </a:rPr>
            <a:t>版本</a:t>
          </a:r>
          <a:endParaRPr lang="zh-CN" altLang="en-US" b="0" i="0" dirty="0">
            <a:latin typeface="楷体" panose="02010609060101010101" pitchFamily="49" charset="-122"/>
            <a:ea typeface="楷体" panose="02010609060101010101" pitchFamily="49" charset="-122"/>
          </a:endParaRPr>
        </a:p>
      </dgm:t>
    </dgm:pt>
    <dgm:pt modelId="{9A75DAD6-85D5-4C1B-AAE5-D703E2C359DF}" type="parTrans" cxnId="{1A03B00A-41DA-49AB-AA9E-E93CD6E08116}">
      <dgm:prSet/>
      <dgm:spPr/>
      <dgm:t>
        <a:bodyPr/>
        <a:lstStyle/>
        <a:p>
          <a:endParaRPr lang="zh-CN" altLang="en-US" b="0" i="0">
            <a:latin typeface="楷体" panose="02010609060101010101" pitchFamily="49" charset="-122"/>
            <a:ea typeface="楷体" panose="02010609060101010101" pitchFamily="49" charset="-122"/>
          </a:endParaRPr>
        </a:p>
      </dgm:t>
    </dgm:pt>
    <dgm:pt modelId="{3744FAE1-6A48-41CE-B4B4-AFB637B9F586}" type="sibTrans" cxnId="{1A03B00A-41DA-49AB-AA9E-E93CD6E08116}">
      <dgm:prSet/>
      <dgm:spPr/>
      <dgm:t>
        <a:bodyPr/>
        <a:lstStyle/>
        <a:p>
          <a:endParaRPr lang="zh-CN" altLang="en-US" b="0" i="0">
            <a:latin typeface="楷体" panose="02010609060101010101" pitchFamily="49" charset="-122"/>
            <a:ea typeface="楷体" panose="02010609060101010101" pitchFamily="49" charset="-122"/>
          </a:endParaRPr>
        </a:p>
      </dgm:t>
    </dgm:pt>
    <dgm:pt modelId="{C891CD9D-0DB0-487A-9DEA-0CBC5CC4FA85}">
      <dgm:prSet/>
      <dgm:spPr/>
      <dgm:t>
        <a:bodyPr/>
        <a:lstStyle/>
        <a:p>
          <a:r>
            <a:rPr lang="zh-CN" altLang="en-US" b="0" i="0" dirty="0">
              <a:latin typeface="楷体" panose="02010609060101010101" pitchFamily="49" charset="-122"/>
              <a:ea typeface="楷体" panose="02010609060101010101" pitchFamily="49" charset="-122"/>
            </a:rPr>
            <a:t>（</a:t>
          </a:r>
          <a:r>
            <a:rPr lang="en-US" altLang="zh-CN" b="0" i="0" dirty="0">
              <a:latin typeface="楷体" panose="02010609060101010101" pitchFamily="49" charset="-122"/>
              <a:ea typeface="楷体" panose="02010609060101010101" pitchFamily="49" charset="-122"/>
            </a:rPr>
            <a:t>3</a:t>
          </a:r>
          <a:r>
            <a:rPr lang="zh-CN" altLang="en-US" b="0" i="0" dirty="0">
              <a:latin typeface="楷体" panose="02010609060101010101" pitchFamily="49" charset="-122"/>
              <a:ea typeface="楷体" panose="02010609060101010101" pitchFamily="49" charset="-122"/>
            </a:rPr>
            <a:t>）咨询公司（大型软件公司）版本</a:t>
          </a:r>
        </a:p>
      </dgm:t>
    </dgm:pt>
    <dgm:pt modelId="{BF7A0D2B-7DFF-4A75-9EA7-E275D7EA8BFE}" type="parTrans" cxnId="{427EE94C-1126-43FB-9E73-76A02409F788}">
      <dgm:prSet/>
      <dgm:spPr/>
      <dgm:t>
        <a:bodyPr/>
        <a:lstStyle/>
        <a:p>
          <a:endParaRPr lang="zh-CN" altLang="en-US" b="0" i="0">
            <a:latin typeface="楷体" panose="02010609060101010101" pitchFamily="49" charset="-122"/>
            <a:ea typeface="楷体" panose="02010609060101010101" pitchFamily="49" charset="-122"/>
          </a:endParaRPr>
        </a:p>
      </dgm:t>
    </dgm:pt>
    <dgm:pt modelId="{D2CA5452-1DFB-409B-85D1-BD3CC45ED0CF}" type="sibTrans" cxnId="{427EE94C-1126-43FB-9E73-76A02409F788}">
      <dgm:prSet/>
      <dgm:spPr/>
      <dgm:t>
        <a:bodyPr/>
        <a:lstStyle/>
        <a:p>
          <a:endParaRPr lang="zh-CN" altLang="en-US" b="0" i="0">
            <a:latin typeface="楷体" panose="02010609060101010101" pitchFamily="49" charset="-122"/>
            <a:ea typeface="楷体" panose="02010609060101010101" pitchFamily="49" charset="-122"/>
          </a:endParaRPr>
        </a:p>
      </dgm:t>
    </dgm:pt>
    <dgm:pt modelId="{48492EE0-329F-4A83-8C6B-B994B7677D42}">
      <dgm:prSet phldrT="[文本]"/>
      <dgm:spPr/>
      <dgm:t>
        <a:bodyPr/>
        <a:lstStyle/>
        <a:p>
          <a:pPr>
            <a:buSzTx/>
            <a:buFontTx/>
            <a:buNone/>
          </a:pPr>
          <a:r>
            <a:rPr lang="zh-CN" altLang="en-US" b="0" i="0">
              <a:latin typeface="楷体" panose="02010609060101010101" pitchFamily="49" charset="-122"/>
              <a:ea typeface="楷体" panose="02010609060101010101" pitchFamily="49" charset="-122"/>
            </a:rPr>
            <a:t>由于</a:t>
          </a:r>
          <a:r>
            <a:rPr lang="zh-CN" altLang="en-US" b="0" i="0" dirty="0">
              <a:latin typeface="楷体" panose="02010609060101010101" pitchFamily="49" charset="-122"/>
              <a:ea typeface="楷体" panose="02010609060101010101" pitchFamily="49" charset="-122"/>
            </a:rPr>
            <a:t>制定的时间比较早（国标版本是</a:t>
          </a:r>
          <a:r>
            <a:rPr lang="en-US" altLang="zh-CN" b="0" i="0" dirty="0">
              <a:latin typeface="楷体" panose="02010609060101010101" pitchFamily="49" charset="-122"/>
              <a:ea typeface="楷体" panose="02010609060101010101" pitchFamily="49" charset="-122"/>
            </a:rPr>
            <a:t>1988</a:t>
          </a:r>
          <a:r>
            <a:rPr lang="zh-CN" altLang="en-US" b="0" i="0" dirty="0">
              <a:latin typeface="楷体" panose="02010609060101010101" pitchFamily="49" charset="-122"/>
              <a:ea typeface="楷体" panose="02010609060101010101" pitchFamily="49" charset="-122"/>
            </a:rPr>
            <a:t>年制定的，参考了</a:t>
          </a:r>
          <a:r>
            <a:rPr lang="en-US" altLang="zh-CN" b="0" i="0" dirty="0">
              <a:latin typeface="楷体" panose="02010609060101010101" pitchFamily="49" charset="-122"/>
              <a:ea typeface="楷体" panose="02010609060101010101" pitchFamily="49" charset="-122"/>
            </a:rPr>
            <a:t>ISO70</a:t>
          </a:r>
          <a:r>
            <a:rPr lang="zh-CN" altLang="en-US" b="0" i="0" dirty="0">
              <a:latin typeface="楷体" panose="02010609060101010101" pitchFamily="49" charset="-122"/>
              <a:ea typeface="楷体" panose="02010609060101010101" pitchFamily="49" charset="-122"/>
            </a:rPr>
            <a:t>年代制定的标准），总体显得有些陈旧。</a:t>
          </a:r>
        </a:p>
      </dgm:t>
    </dgm:pt>
    <dgm:pt modelId="{819F6757-62E5-4342-9035-C487441E0772}" type="parTrans" cxnId="{A7C65CD8-27AF-4DFE-AA35-B83A8D124B00}">
      <dgm:prSet/>
      <dgm:spPr/>
      <dgm:t>
        <a:bodyPr/>
        <a:lstStyle/>
        <a:p>
          <a:endParaRPr lang="zh-CN" altLang="en-US" b="0" i="0">
            <a:latin typeface="楷体" panose="02010609060101010101" pitchFamily="49" charset="-122"/>
            <a:ea typeface="楷体" panose="02010609060101010101" pitchFamily="49" charset="-122"/>
          </a:endParaRPr>
        </a:p>
      </dgm:t>
    </dgm:pt>
    <dgm:pt modelId="{1F5580A8-79F3-41B8-919A-637FC8C2AF4B}" type="sibTrans" cxnId="{A7C65CD8-27AF-4DFE-AA35-B83A8D124B00}">
      <dgm:prSet/>
      <dgm:spPr/>
      <dgm:t>
        <a:bodyPr/>
        <a:lstStyle/>
        <a:p>
          <a:endParaRPr lang="zh-CN" altLang="en-US" b="0" i="0">
            <a:latin typeface="楷体" panose="02010609060101010101" pitchFamily="49" charset="-122"/>
            <a:ea typeface="楷体" panose="02010609060101010101" pitchFamily="49" charset="-122"/>
          </a:endParaRPr>
        </a:p>
      </dgm:t>
    </dgm:pt>
    <dgm:pt modelId="{FD002566-D37A-4DA4-919D-F41368676008}">
      <dgm:prSet/>
      <dgm:spPr/>
      <dgm:t>
        <a:bodyPr/>
        <a:lstStyle/>
        <a:p>
          <a:r>
            <a:rPr lang="zh-CN" altLang="en-US" b="0" i="0">
              <a:latin typeface="楷体" panose="02010609060101010101" pitchFamily="49" charset="-122"/>
              <a:ea typeface="楷体" panose="02010609060101010101" pitchFamily="49" charset="-122"/>
            </a:rPr>
            <a:t>采用</a:t>
          </a:r>
          <a:r>
            <a:rPr lang="zh-CN" altLang="en-US" b="0" i="0" dirty="0">
              <a:latin typeface="楷体" panose="02010609060101010101" pitchFamily="49" charset="-122"/>
              <a:ea typeface="楷体" panose="02010609060101010101" pitchFamily="49" charset="-122"/>
            </a:rPr>
            <a:t>以模型为主的思路，由此文字部分的模板显得过于简单 ，难以涵盖所有的需求内容；</a:t>
          </a:r>
        </a:p>
      </dgm:t>
    </dgm:pt>
    <dgm:pt modelId="{C82EFA02-645A-4F6D-BC21-9397FECF34FC}" type="parTrans" cxnId="{A3C0F4C2-FB24-46FE-9B63-BFDF91E60419}">
      <dgm:prSet/>
      <dgm:spPr/>
      <dgm:t>
        <a:bodyPr/>
        <a:lstStyle/>
        <a:p>
          <a:endParaRPr lang="zh-CN" altLang="en-US" b="0" i="0">
            <a:latin typeface="楷体" panose="02010609060101010101" pitchFamily="49" charset="-122"/>
            <a:ea typeface="楷体" panose="02010609060101010101" pitchFamily="49" charset="-122"/>
          </a:endParaRPr>
        </a:p>
      </dgm:t>
    </dgm:pt>
    <dgm:pt modelId="{E372A275-932F-4F40-AF93-9EEFDBF0C14C}" type="sibTrans" cxnId="{A3C0F4C2-FB24-46FE-9B63-BFDF91E60419}">
      <dgm:prSet/>
      <dgm:spPr/>
      <dgm:t>
        <a:bodyPr/>
        <a:lstStyle/>
        <a:p>
          <a:endParaRPr lang="zh-CN" altLang="en-US" b="0" i="0">
            <a:latin typeface="楷体" panose="02010609060101010101" pitchFamily="49" charset="-122"/>
            <a:ea typeface="楷体" panose="02010609060101010101" pitchFamily="49" charset="-122"/>
          </a:endParaRPr>
        </a:p>
      </dgm:t>
    </dgm:pt>
    <dgm:pt modelId="{2CD8ABE7-1DC8-4858-BA15-544BC6000479}">
      <dgm:prSet/>
      <dgm:spPr/>
      <dgm:t>
        <a:bodyPr/>
        <a:lstStyle/>
        <a:p>
          <a:r>
            <a:rPr lang="zh-CN" altLang="en-US" b="0" i="0">
              <a:latin typeface="楷体" panose="02010609060101010101" pitchFamily="49" charset="-122"/>
              <a:ea typeface="楷体" panose="02010609060101010101" pitchFamily="49" charset="-122"/>
            </a:rPr>
            <a:t>比较</a:t>
          </a:r>
          <a:r>
            <a:rPr lang="zh-CN" altLang="en-US" b="0" i="0" dirty="0">
              <a:latin typeface="楷体" panose="02010609060101010101" pitchFamily="49" charset="-122"/>
              <a:ea typeface="楷体" panose="02010609060101010101" pitchFamily="49" charset="-122"/>
            </a:rPr>
            <a:t>追求通用性，比较庞大。</a:t>
          </a:r>
        </a:p>
      </dgm:t>
    </dgm:pt>
    <dgm:pt modelId="{F5A894D3-22EE-4528-8017-D94A16A19CF7}" type="parTrans" cxnId="{EC0C35AF-7627-4F55-87F6-1AD7490A8A92}">
      <dgm:prSet/>
      <dgm:spPr/>
      <dgm:t>
        <a:bodyPr/>
        <a:lstStyle/>
        <a:p>
          <a:endParaRPr lang="zh-CN" altLang="en-US" b="0" i="0">
            <a:latin typeface="楷体" panose="02010609060101010101" pitchFamily="49" charset="-122"/>
            <a:ea typeface="楷体" panose="02010609060101010101" pitchFamily="49" charset="-122"/>
          </a:endParaRPr>
        </a:p>
      </dgm:t>
    </dgm:pt>
    <dgm:pt modelId="{8D156FF4-B958-452E-8049-01115D21FC52}" type="sibTrans" cxnId="{EC0C35AF-7627-4F55-87F6-1AD7490A8A92}">
      <dgm:prSet/>
      <dgm:spPr/>
      <dgm:t>
        <a:bodyPr/>
        <a:lstStyle/>
        <a:p>
          <a:endParaRPr lang="zh-CN" altLang="en-US" b="0" i="0">
            <a:latin typeface="楷体" panose="02010609060101010101" pitchFamily="49" charset="-122"/>
            <a:ea typeface="楷体" panose="02010609060101010101" pitchFamily="49" charset="-122"/>
          </a:endParaRPr>
        </a:p>
      </dgm:t>
    </dgm:pt>
    <dgm:pt modelId="{DC10D0BC-B697-4123-AACB-4E6F4FE1EC04}" type="pres">
      <dgm:prSet presAssocID="{C389069A-E92E-46EC-A70A-6DD6DCD771DC}" presName="diagram" presStyleCnt="0">
        <dgm:presLayoutVars>
          <dgm:dir/>
          <dgm:animLvl val="lvl"/>
          <dgm:resizeHandles val="exact"/>
        </dgm:presLayoutVars>
      </dgm:prSet>
      <dgm:spPr/>
      <dgm:t>
        <a:bodyPr/>
        <a:lstStyle/>
        <a:p>
          <a:endParaRPr lang="zh-CN" altLang="en-US"/>
        </a:p>
      </dgm:t>
    </dgm:pt>
    <dgm:pt modelId="{A37058FE-6AF7-4909-AE13-3FD29C4A3FCC}" type="pres">
      <dgm:prSet presAssocID="{CA9C7DF2-8A69-4828-90AF-EF3150445DE5}" presName="compNode" presStyleCnt="0"/>
      <dgm:spPr/>
    </dgm:pt>
    <dgm:pt modelId="{C14F7B1F-6A9C-4508-9A1D-40B8C455CD4A}" type="pres">
      <dgm:prSet presAssocID="{CA9C7DF2-8A69-4828-90AF-EF3150445DE5}" presName="childRect" presStyleLbl="bgAcc1" presStyleIdx="0" presStyleCnt="3">
        <dgm:presLayoutVars>
          <dgm:bulletEnabled val="1"/>
        </dgm:presLayoutVars>
      </dgm:prSet>
      <dgm:spPr/>
      <dgm:t>
        <a:bodyPr/>
        <a:lstStyle/>
        <a:p>
          <a:endParaRPr lang="zh-CN" altLang="en-US"/>
        </a:p>
      </dgm:t>
    </dgm:pt>
    <dgm:pt modelId="{2EB81869-692F-4095-B69B-6CBA1B5FD2EB}" type="pres">
      <dgm:prSet presAssocID="{CA9C7DF2-8A69-4828-90AF-EF3150445DE5}" presName="parentText" presStyleLbl="node1" presStyleIdx="0" presStyleCnt="0">
        <dgm:presLayoutVars>
          <dgm:chMax val="0"/>
          <dgm:bulletEnabled val="1"/>
        </dgm:presLayoutVars>
      </dgm:prSet>
      <dgm:spPr/>
      <dgm:t>
        <a:bodyPr/>
        <a:lstStyle/>
        <a:p>
          <a:endParaRPr lang="zh-CN" altLang="en-US"/>
        </a:p>
      </dgm:t>
    </dgm:pt>
    <dgm:pt modelId="{6D0473F7-0D5D-418A-98FF-1EA6C3885489}" type="pres">
      <dgm:prSet presAssocID="{CA9C7DF2-8A69-4828-90AF-EF3150445DE5}" presName="parentRect" presStyleLbl="alignNode1" presStyleIdx="0" presStyleCnt="3"/>
      <dgm:spPr/>
      <dgm:t>
        <a:bodyPr/>
        <a:lstStyle/>
        <a:p>
          <a:endParaRPr lang="zh-CN" altLang="en-US"/>
        </a:p>
      </dgm:t>
    </dgm:pt>
    <dgm:pt modelId="{135B9CA6-2021-4E0E-88D2-CBD4BBD1795A}" type="pres">
      <dgm:prSet presAssocID="{CA9C7DF2-8A69-4828-90AF-EF3150445DE5}" presName="adorn" presStyleLbl="fgAccFollowNode1" presStyleIdx="0" presStyleCnt="3"/>
      <dgm:spPr/>
    </dgm:pt>
    <dgm:pt modelId="{A5064AB7-1305-4AE7-AB65-6E042424E3B1}" type="pres">
      <dgm:prSet presAssocID="{1D04BAEE-7F64-4C3D-AFFE-64BC65E6BBBD}" presName="sibTrans" presStyleLbl="sibTrans2D1" presStyleIdx="0" presStyleCnt="0"/>
      <dgm:spPr/>
      <dgm:t>
        <a:bodyPr/>
        <a:lstStyle/>
        <a:p>
          <a:endParaRPr lang="zh-CN" altLang="en-US"/>
        </a:p>
      </dgm:t>
    </dgm:pt>
    <dgm:pt modelId="{30866772-675F-423F-89EB-879D986098A6}" type="pres">
      <dgm:prSet presAssocID="{561C4103-0614-4D55-B765-71B5BCC8A426}" presName="compNode" presStyleCnt="0"/>
      <dgm:spPr/>
    </dgm:pt>
    <dgm:pt modelId="{0EE2A751-1F2B-4565-B7F8-E39A0E6A4B04}" type="pres">
      <dgm:prSet presAssocID="{561C4103-0614-4D55-B765-71B5BCC8A426}" presName="childRect" presStyleLbl="bgAcc1" presStyleIdx="1" presStyleCnt="3">
        <dgm:presLayoutVars>
          <dgm:bulletEnabled val="1"/>
        </dgm:presLayoutVars>
      </dgm:prSet>
      <dgm:spPr/>
      <dgm:t>
        <a:bodyPr/>
        <a:lstStyle/>
        <a:p>
          <a:endParaRPr lang="zh-CN" altLang="en-US"/>
        </a:p>
      </dgm:t>
    </dgm:pt>
    <dgm:pt modelId="{E9B08931-BD99-45B4-9E0E-492513E2B900}" type="pres">
      <dgm:prSet presAssocID="{561C4103-0614-4D55-B765-71B5BCC8A426}" presName="parentText" presStyleLbl="node1" presStyleIdx="0" presStyleCnt="0">
        <dgm:presLayoutVars>
          <dgm:chMax val="0"/>
          <dgm:bulletEnabled val="1"/>
        </dgm:presLayoutVars>
      </dgm:prSet>
      <dgm:spPr/>
      <dgm:t>
        <a:bodyPr/>
        <a:lstStyle/>
        <a:p>
          <a:endParaRPr lang="zh-CN" altLang="en-US"/>
        </a:p>
      </dgm:t>
    </dgm:pt>
    <dgm:pt modelId="{7654A8B7-58CC-46C3-96E8-F321144FFB7A}" type="pres">
      <dgm:prSet presAssocID="{561C4103-0614-4D55-B765-71B5BCC8A426}" presName="parentRect" presStyleLbl="alignNode1" presStyleIdx="1" presStyleCnt="3"/>
      <dgm:spPr/>
      <dgm:t>
        <a:bodyPr/>
        <a:lstStyle/>
        <a:p>
          <a:endParaRPr lang="zh-CN" altLang="en-US"/>
        </a:p>
      </dgm:t>
    </dgm:pt>
    <dgm:pt modelId="{536F15EB-20B0-4FE1-B8A9-54266E69605D}" type="pres">
      <dgm:prSet presAssocID="{561C4103-0614-4D55-B765-71B5BCC8A426}" presName="adorn" presStyleLbl="fgAccFollowNode1" presStyleIdx="1" presStyleCnt="3"/>
      <dgm:spPr/>
    </dgm:pt>
    <dgm:pt modelId="{DA69616F-7A38-4513-92A1-4A5B478E90B2}" type="pres">
      <dgm:prSet presAssocID="{3744FAE1-6A48-41CE-B4B4-AFB637B9F586}" presName="sibTrans" presStyleLbl="sibTrans2D1" presStyleIdx="0" presStyleCnt="0"/>
      <dgm:spPr/>
      <dgm:t>
        <a:bodyPr/>
        <a:lstStyle/>
        <a:p>
          <a:endParaRPr lang="zh-CN" altLang="en-US"/>
        </a:p>
      </dgm:t>
    </dgm:pt>
    <dgm:pt modelId="{1D19E1FF-F211-4295-951A-2B1F1F1E274B}" type="pres">
      <dgm:prSet presAssocID="{C891CD9D-0DB0-487A-9DEA-0CBC5CC4FA85}" presName="compNode" presStyleCnt="0"/>
      <dgm:spPr/>
    </dgm:pt>
    <dgm:pt modelId="{ED19F77C-DA3D-4579-BC06-4266C970EAF5}" type="pres">
      <dgm:prSet presAssocID="{C891CD9D-0DB0-487A-9DEA-0CBC5CC4FA85}" presName="childRect" presStyleLbl="bgAcc1" presStyleIdx="2" presStyleCnt="3">
        <dgm:presLayoutVars>
          <dgm:bulletEnabled val="1"/>
        </dgm:presLayoutVars>
      </dgm:prSet>
      <dgm:spPr/>
      <dgm:t>
        <a:bodyPr/>
        <a:lstStyle/>
        <a:p>
          <a:endParaRPr lang="zh-CN" altLang="en-US"/>
        </a:p>
      </dgm:t>
    </dgm:pt>
    <dgm:pt modelId="{8F4A1221-3695-4AB1-A645-9E94A95CDAF9}" type="pres">
      <dgm:prSet presAssocID="{C891CD9D-0DB0-487A-9DEA-0CBC5CC4FA85}" presName="parentText" presStyleLbl="node1" presStyleIdx="0" presStyleCnt="0">
        <dgm:presLayoutVars>
          <dgm:chMax val="0"/>
          <dgm:bulletEnabled val="1"/>
        </dgm:presLayoutVars>
      </dgm:prSet>
      <dgm:spPr/>
      <dgm:t>
        <a:bodyPr/>
        <a:lstStyle/>
        <a:p>
          <a:endParaRPr lang="zh-CN" altLang="en-US"/>
        </a:p>
      </dgm:t>
    </dgm:pt>
    <dgm:pt modelId="{2FD6030F-F270-42BD-828E-B180BFC95A82}" type="pres">
      <dgm:prSet presAssocID="{C891CD9D-0DB0-487A-9DEA-0CBC5CC4FA85}" presName="parentRect" presStyleLbl="alignNode1" presStyleIdx="2" presStyleCnt="3"/>
      <dgm:spPr/>
      <dgm:t>
        <a:bodyPr/>
        <a:lstStyle/>
        <a:p>
          <a:endParaRPr lang="zh-CN" altLang="en-US"/>
        </a:p>
      </dgm:t>
    </dgm:pt>
    <dgm:pt modelId="{B66A974B-B513-47B8-88AD-B460D6B9FF80}" type="pres">
      <dgm:prSet presAssocID="{C891CD9D-0DB0-487A-9DEA-0CBC5CC4FA85}" presName="adorn" presStyleLbl="fgAccFollowNode1" presStyleIdx="2" presStyleCnt="3"/>
      <dgm:spPr/>
    </dgm:pt>
  </dgm:ptLst>
  <dgm:cxnLst>
    <dgm:cxn modelId="{622FEEA9-C3F6-484E-8BB2-617FE086F2A0}" type="presOf" srcId="{C891CD9D-0DB0-487A-9DEA-0CBC5CC4FA85}" destId="{8F4A1221-3695-4AB1-A645-9E94A95CDAF9}" srcOrd="0" destOrd="0" presId="urn:microsoft.com/office/officeart/2005/8/layout/bList2"/>
    <dgm:cxn modelId="{DE2C35F5-3A44-4FB1-834A-C4F81268A695}" type="presOf" srcId="{48492EE0-329F-4A83-8C6B-B994B7677D42}" destId="{C14F7B1F-6A9C-4508-9A1D-40B8C455CD4A}" srcOrd="0" destOrd="0" presId="urn:microsoft.com/office/officeart/2005/8/layout/bList2"/>
    <dgm:cxn modelId="{D6C24EEA-89ED-43A1-922B-E955CCFCF743}" type="presOf" srcId="{3744FAE1-6A48-41CE-B4B4-AFB637B9F586}" destId="{DA69616F-7A38-4513-92A1-4A5B478E90B2}" srcOrd="0" destOrd="0" presId="urn:microsoft.com/office/officeart/2005/8/layout/bList2"/>
    <dgm:cxn modelId="{A7C65CD8-27AF-4DFE-AA35-B83A8D124B00}" srcId="{CA9C7DF2-8A69-4828-90AF-EF3150445DE5}" destId="{48492EE0-329F-4A83-8C6B-B994B7677D42}" srcOrd="0" destOrd="0" parTransId="{819F6757-62E5-4342-9035-C487441E0772}" sibTransId="{1F5580A8-79F3-41B8-919A-637FC8C2AF4B}"/>
    <dgm:cxn modelId="{CB56D273-9328-446E-BAD2-A7EA8D88391B}" type="presOf" srcId="{C389069A-E92E-46EC-A70A-6DD6DCD771DC}" destId="{DC10D0BC-B697-4123-AACB-4E6F4FE1EC04}" srcOrd="0" destOrd="0" presId="urn:microsoft.com/office/officeart/2005/8/layout/bList2"/>
    <dgm:cxn modelId="{89D71241-B13E-4213-83C6-E4DB313181B3}" type="presOf" srcId="{CA9C7DF2-8A69-4828-90AF-EF3150445DE5}" destId="{6D0473F7-0D5D-418A-98FF-1EA6C3885489}" srcOrd="1" destOrd="0" presId="urn:microsoft.com/office/officeart/2005/8/layout/bList2"/>
    <dgm:cxn modelId="{78BAEE8F-F0BA-4CCB-A51C-BFA2D7A5F0D4}" type="presOf" srcId="{1D04BAEE-7F64-4C3D-AFFE-64BC65E6BBBD}" destId="{A5064AB7-1305-4AE7-AB65-6E042424E3B1}" srcOrd="0" destOrd="0" presId="urn:microsoft.com/office/officeart/2005/8/layout/bList2"/>
    <dgm:cxn modelId="{427EE94C-1126-43FB-9E73-76A02409F788}" srcId="{C389069A-E92E-46EC-A70A-6DD6DCD771DC}" destId="{C891CD9D-0DB0-487A-9DEA-0CBC5CC4FA85}" srcOrd="2" destOrd="0" parTransId="{BF7A0D2B-7DFF-4A75-9EA7-E275D7EA8BFE}" sibTransId="{D2CA5452-1DFB-409B-85D1-BD3CC45ED0CF}"/>
    <dgm:cxn modelId="{08C40A31-4702-484D-8AF8-4EA856C9517F}" type="presOf" srcId="{CA9C7DF2-8A69-4828-90AF-EF3150445DE5}" destId="{2EB81869-692F-4095-B69B-6CBA1B5FD2EB}" srcOrd="0" destOrd="0" presId="urn:microsoft.com/office/officeart/2005/8/layout/bList2"/>
    <dgm:cxn modelId="{1A03B00A-41DA-49AB-AA9E-E93CD6E08116}" srcId="{C389069A-E92E-46EC-A70A-6DD6DCD771DC}" destId="{561C4103-0614-4D55-B765-71B5BCC8A426}" srcOrd="1" destOrd="0" parTransId="{9A75DAD6-85D5-4C1B-AAE5-D703E2C359DF}" sibTransId="{3744FAE1-6A48-41CE-B4B4-AFB637B9F586}"/>
    <dgm:cxn modelId="{28C286B5-4F06-4967-8E48-A241EDF3188D}" srcId="{C389069A-E92E-46EC-A70A-6DD6DCD771DC}" destId="{CA9C7DF2-8A69-4828-90AF-EF3150445DE5}" srcOrd="0" destOrd="0" parTransId="{607A89F5-8483-4D36-99FA-C464610D82A8}" sibTransId="{1D04BAEE-7F64-4C3D-AFFE-64BC65E6BBBD}"/>
    <dgm:cxn modelId="{CC20009D-1CF9-4BB9-B8ED-07FA7A172145}" type="presOf" srcId="{FD002566-D37A-4DA4-919D-F41368676008}" destId="{0EE2A751-1F2B-4565-B7F8-E39A0E6A4B04}" srcOrd="0" destOrd="0" presId="urn:microsoft.com/office/officeart/2005/8/layout/bList2"/>
    <dgm:cxn modelId="{3A0E5688-BBD6-4406-978E-BDBF851F4C28}" type="presOf" srcId="{2CD8ABE7-1DC8-4858-BA15-544BC6000479}" destId="{ED19F77C-DA3D-4579-BC06-4266C970EAF5}" srcOrd="0" destOrd="0" presId="urn:microsoft.com/office/officeart/2005/8/layout/bList2"/>
    <dgm:cxn modelId="{A3C0F4C2-FB24-46FE-9B63-BFDF91E60419}" srcId="{561C4103-0614-4D55-B765-71B5BCC8A426}" destId="{FD002566-D37A-4DA4-919D-F41368676008}" srcOrd="0" destOrd="0" parTransId="{C82EFA02-645A-4F6D-BC21-9397FECF34FC}" sibTransId="{E372A275-932F-4F40-AF93-9EEFDBF0C14C}"/>
    <dgm:cxn modelId="{B9694A7C-626D-416F-B1E3-3F0BF56AFD7B}" type="presOf" srcId="{561C4103-0614-4D55-B765-71B5BCC8A426}" destId="{7654A8B7-58CC-46C3-96E8-F321144FFB7A}" srcOrd="1" destOrd="0" presId="urn:microsoft.com/office/officeart/2005/8/layout/bList2"/>
    <dgm:cxn modelId="{EC0C35AF-7627-4F55-87F6-1AD7490A8A92}" srcId="{C891CD9D-0DB0-487A-9DEA-0CBC5CC4FA85}" destId="{2CD8ABE7-1DC8-4858-BA15-544BC6000479}" srcOrd="0" destOrd="0" parTransId="{F5A894D3-22EE-4528-8017-D94A16A19CF7}" sibTransId="{8D156FF4-B958-452E-8049-01115D21FC52}"/>
    <dgm:cxn modelId="{830FAC7D-E820-4724-8CA7-AAE3164C8C0F}" type="presOf" srcId="{561C4103-0614-4D55-B765-71B5BCC8A426}" destId="{E9B08931-BD99-45B4-9E0E-492513E2B900}" srcOrd="0" destOrd="0" presId="urn:microsoft.com/office/officeart/2005/8/layout/bList2"/>
    <dgm:cxn modelId="{448F22FD-7E89-4690-841D-552488A27BF6}" type="presOf" srcId="{C891CD9D-0DB0-487A-9DEA-0CBC5CC4FA85}" destId="{2FD6030F-F270-42BD-828E-B180BFC95A82}" srcOrd="1" destOrd="0" presId="urn:microsoft.com/office/officeart/2005/8/layout/bList2"/>
    <dgm:cxn modelId="{2E3DA684-EB1C-4EB0-ABCB-601ADDE254F0}" type="presParOf" srcId="{DC10D0BC-B697-4123-AACB-4E6F4FE1EC04}" destId="{A37058FE-6AF7-4909-AE13-3FD29C4A3FCC}" srcOrd="0" destOrd="0" presId="urn:microsoft.com/office/officeart/2005/8/layout/bList2"/>
    <dgm:cxn modelId="{E017ADEA-19B1-4C23-8587-9F5FA3F82804}" type="presParOf" srcId="{A37058FE-6AF7-4909-AE13-3FD29C4A3FCC}" destId="{C14F7B1F-6A9C-4508-9A1D-40B8C455CD4A}" srcOrd="0" destOrd="0" presId="urn:microsoft.com/office/officeart/2005/8/layout/bList2"/>
    <dgm:cxn modelId="{F43A5E94-4298-40C4-BABC-6496ADD6BDB5}" type="presParOf" srcId="{A37058FE-6AF7-4909-AE13-3FD29C4A3FCC}" destId="{2EB81869-692F-4095-B69B-6CBA1B5FD2EB}" srcOrd="1" destOrd="0" presId="urn:microsoft.com/office/officeart/2005/8/layout/bList2"/>
    <dgm:cxn modelId="{87ACFB20-C30C-4AC2-A597-D0682F2863C0}" type="presParOf" srcId="{A37058FE-6AF7-4909-AE13-3FD29C4A3FCC}" destId="{6D0473F7-0D5D-418A-98FF-1EA6C3885489}" srcOrd="2" destOrd="0" presId="urn:microsoft.com/office/officeart/2005/8/layout/bList2"/>
    <dgm:cxn modelId="{7177CCF7-B341-411C-BC8E-54A480956951}" type="presParOf" srcId="{A37058FE-6AF7-4909-AE13-3FD29C4A3FCC}" destId="{135B9CA6-2021-4E0E-88D2-CBD4BBD1795A}" srcOrd="3" destOrd="0" presId="urn:microsoft.com/office/officeart/2005/8/layout/bList2"/>
    <dgm:cxn modelId="{0D346E47-095F-427B-96EB-53624621E72D}" type="presParOf" srcId="{DC10D0BC-B697-4123-AACB-4E6F4FE1EC04}" destId="{A5064AB7-1305-4AE7-AB65-6E042424E3B1}" srcOrd="1" destOrd="0" presId="urn:microsoft.com/office/officeart/2005/8/layout/bList2"/>
    <dgm:cxn modelId="{96455F19-63A4-4DA3-A0CD-37B542623910}" type="presParOf" srcId="{DC10D0BC-B697-4123-AACB-4E6F4FE1EC04}" destId="{30866772-675F-423F-89EB-879D986098A6}" srcOrd="2" destOrd="0" presId="urn:microsoft.com/office/officeart/2005/8/layout/bList2"/>
    <dgm:cxn modelId="{C68D85A7-3156-4CCF-BCD4-B86C3EF6CC8B}" type="presParOf" srcId="{30866772-675F-423F-89EB-879D986098A6}" destId="{0EE2A751-1F2B-4565-B7F8-E39A0E6A4B04}" srcOrd="0" destOrd="0" presId="urn:microsoft.com/office/officeart/2005/8/layout/bList2"/>
    <dgm:cxn modelId="{2D1452A7-D899-4162-BEFF-631E8BDBC969}" type="presParOf" srcId="{30866772-675F-423F-89EB-879D986098A6}" destId="{E9B08931-BD99-45B4-9E0E-492513E2B900}" srcOrd="1" destOrd="0" presId="urn:microsoft.com/office/officeart/2005/8/layout/bList2"/>
    <dgm:cxn modelId="{1CF0DAA2-CBC3-4203-9E45-C33A105B5037}" type="presParOf" srcId="{30866772-675F-423F-89EB-879D986098A6}" destId="{7654A8B7-58CC-46C3-96E8-F321144FFB7A}" srcOrd="2" destOrd="0" presId="urn:microsoft.com/office/officeart/2005/8/layout/bList2"/>
    <dgm:cxn modelId="{BAD4953A-0BB3-47F8-96B8-6A53B7EAB833}" type="presParOf" srcId="{30866772-675F-423F-89EB-879D986098A6}" destId="{536F15EB-20B0-4FE1-B8A9-54266E69605D}" srcOrd="3" destOrd="0" presId="urn:microsoft.com/office/officeart/2005/8/layout/bList2"/>
    <dgm:cxn modelId="{DABEACFD-8C11-4395-A405-E13C0A854A6D}" type="presParOf" srcId="{DC10D0BC-B697-4123-AACB-4E6F4FE1EC04}" destId="{DA69616F-7A38-4513-92A1-4A5B478E90B2}" srcOrd="3" destOrd="0" presId="urn:microsoft.com/office/officeart/2005/8/layout/bList2"/>
    <dgm:cxn modelId="{7F40FE84-68E0-4837-9C6F-6AC98B5000D2}" type="presParOf" srcId="{DC10D0BC-B697-4123-AACB-4E6F4FE1EC04}" destId="{1D19E1FF-F211-4295-951A-2B1F1F1E274B}" srcOrd="4" destOrd="0" presId="urn:microsoft.com/office/officeart/2005/8/layout/bList2"/>
    <dgm:cxn modelId="{25AA131D-55C9-433F-AC5A-D16B4CD6FF00}" type="presParOf" srcId="{1D19E1FF-F211-4295-951A-2B1F1F1E274B}" destId="{ED19F77C-DA3D-4579-BC06-4266C970EAF5}" srcOrd="0" destOrd="0" presId="urn:microsoft.com/office/officeart/2005/8/layout/bList2"/>
    <dgm:cxn modelId="{A1F69973-3F02-4B8A-B3E9-18C37A779A87}" type="presParOf" srcId="{1D19E1FF-F211-4295-951A-2B1F1F1E274B}" destId="{8F4A1221-3695-4AB1-A645-9E94A95CDAF9}" srcOrd="1" destOrd="0" presId="urn:microsoft.com/office/officeart/2005/8/layout/bList2"/>
    <dgm:cxn modelId="{88519E9C-65F7-41A9-A1E7-FC292B46BBF2}" type="presParOf" srcId="{1D19E1FF-F211-4295-951A-2B1F1F1E274B}" destId="{2FD6030F-F270-42BD-828E-B180BFC95A82}" srcOrd="2" destOrd="0" presId="urn:microsoft.com/office/officeart/2005/8/layout/bList2"/>
    <dgm:cxn modelId="{F5A59289-2025-4D97-9BFE-C396A159EC62}" type="presParOf" srcId="{1D19E1FF-F211-4295-951A-2B1F1F1E274B}" destId="{B66A974B-B513-47B8-88AD-B460D6B9FF80}"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C2F021C3-7F6C-49D0-BF60-E868FC3098CC}"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zh-CN" altLang="en-US"/>
        </a:p>
      </dgm:t>
    </dgm:pt>
    <dgm:pt modelId="{49548C30-EA00-4E01-8A4E-C2CE56AE2745}">
      <dgm:prSet phldrT="[文本]"/>
      <dgm:spPr/>
      <dgm:t>
        <a:bodyPr/>
        <a:lstStyle/>
        <a:p>
          <a:pPr>
            <a:buFont typeface="Wingdings" panose="05000000000000000000" pitchFamily="2" charset="2"/>
            <a:buNone/>
          </a:pPr>
          <a:r>
            <a:rPr lang="en-US" altLang="zh-CN" b="0" i="0" dirty="0">
              <a:latin typeface="楷体" panose="02010609060101010101" pitchFamily="49" charset="-122"/>
              <a:ea typeface="楷体" panose="02010609060101010101" pitchFamily="49" charset="-122"/>
            </a:rPr>
            <a:t>(1</a:t>
          </a:r>
          <a:r>
            <a:rPr lang="zh-CN" altLang="en-US" b="0" i="0" dirty="0">
              <a:latin typeface="楷体" panose="02010609060101010101" pitchFamily="49" charset="-122"/>
              <a:ea typeface="楷体" panose="02010609060101010101" pitchFamily="49" charset="-122"/>
            </a:rPr>
            <a:t>）正确性</a:t>
          </a:r>
        </a:p>
      </dgm:t>
    </dgm:pt>
    <dgm:pt modelId="{10843468-7046-4BCD-829F-F1E7959F9C39}" type="parTrans" cxnId="{FF0CF7EE-DBFE-44E0-B89B-D637EAD73A8A}">
      <dgm:prSet/>
      <dgm:spPr/>
      <dgm:t>
        <a:bodyPr/>
        <a:lstStyle/>
        <a:p>
          <a:endParaRPr lang="zh-CN" altLang="en-US" b="0" i="0">
            <a:latin typeface="楷体" panose="02010609060101010101" pitchFamily="49" charset="-122"/>
            <a:ea typeface="楷体" panose="02010609060101010101" pitchFamily="49" charset="-122"/>
          </a:endParaRPr>
        </a:p>
      </dgm:t>
    </dgm:pt>
    <dgm:pt modelId="{F38BDC81-50F6-4231-B6E9-16F63B62938F}" type="sibTrans" cxnId="{FF0CF7EE-DBFE-44E0-B89B-D637EAD73A8A}">
      <dgm:prSet/>
      <dgm:spPr/>
      <dgm:t>
        <a:bodyPr/>
        <a:lstStyle/>
        <a:p>
          <a:endParaRPr lang="zh-CN" altLang="en-US" b="0" i="0">
            <a:latin typeface="楷体" panose="02010609060101010101" pitchFamily="49" charset="-122"/>
            <a:ea typeface="楷体" panose="02010609060101010101" pitchFamily="49" charset="-122"/>
          </a:endParaRPr>
        </a:p>
      </dgm:t>
    </dgm:pt>
    <dgm:pt modelId="{9B46F418-191D-4BF7-B20A-9A7CBB07E9F4}">
      <dgm:prSet custT="1"/>
      <dgm:spPr/>
      <dgm:t>
        <a:bodyPr/>
        <a:lstStyle/>
        <a:p>
          <a:r>
            <a:rPr lang="zh-CN" altLang="en-US" sz="3200" b="0" i="0" dirty="0">
              <a:latin typeface="楷体" panose="02010609060101010101" pitchFamily="49" charset="-122"/>
              <a:ea typeface="楷体" panose="02010609060101010101" pitchFamily="49" charset="-122"/>
            </a:rPr>
            <a:t>是指文档内的所有需求都具有正确性。</a:t>
          </a:r>
        </a:p>
      </dgm:t>
    </dgm:pt>
    <dgm:pt modelId="{24459D1A-A4C9-44F2-A657-B6A4E1E971E3}" type="parTrans" cxnId="{28709F68-4BEA-4E1D-B3DB-F0C5E9FB7038}">
      <dgm:prSet/>
      <dgm:spPr/>
      <dgm:t>
        <a:bodyPr/>
        <a:lstStyle/>
        <a:p>
          <a:endParaRPr lang="zh-CN" altLang="en-US" b="0" i="0">
            <a:latin typeface="楷体" panose="02010609060101010101" pitchFamily="49" charset="-122"/>
            <a:ea typeface="楷体" panose="02010609060101010101" pitchFamily="49" charset="-122"/>
          </a:endParaRPr>
        </a:p>
      </dgm:t>
    </dgm:pt>
    <dgm:pt modelId="{894FAFDD-77E5-4A57-84A7-843E2EFAFD4B}" type="sibTrans" cxnId="{28709F68-4BEA-4E1D-B3DB-F0C5E9FB7038}">
      <dgm:prSet/>
      <dgm:spPr/>
      <dgm:t>
        <a:bodyPr/>
        <a:lstStyle/>
        <a:p>
          <a:endParaRPr lang="zh-CN" altLang="en-US" b="0" i="0">
            <a:latin typeface="楷体" panose="02010609060101010101" pitchFamily="49" charset="-122"/>
            <a:ea typeface="楷体" panose="02010609060101010101" pitchFamily="49" charset="-122"/>
          </a:endParaRPr>
        </a:p>
      </dgm:t>
    </dgm:pt>
    <dgm:pt modelId="{66109CB5-AC19-4B59-A129-891557D31FB2}">
      <dgm:prSet/>
      <dgm:spPr/>
      <dgm:t>
        <a:bodyPr/>
        <a:lstStyle/>
        <a:p>
          <a:r>
            <a:rPr lang="zh-CN" altLang="en-US" b="0" i="0">
              <a:latin typeface="楷体" panose="02010609060101010101" pitchFamily="49" charset="-122"/>
              <a:ea typeface="楷体" panose="02010609060101010101" pitchFamily="49" charset="-122"/>
            </a:rPr>
            <a:t>（</a:t>
          </a:r>
          <a:r>
            <a:rPr lang="en-US" altLang="zh-CN" b="0" i="0">
              <a:latin typeface="楷体" panose="02010609060101010101" pitchFamily="49" charset="-122"/>
              <a:ea typeface="楷体" panose="02010609060101010101" pitchFamily="49" charset="-122"/>
            </a:rPr>
            <a:t>2</a:t>
          </a:r>
          <a:r>
            <a:rPr lang="zh-CN" altLang="en-US" b="0" i="0">
              <a:latin typeface="楷体" panose="02010609060101010101" pitchFamily="49" charset="-122"/>
              <a:ea typeface="楷体" panose="02010609060101010101" pitchFamily="49" charset="-122"/>
            </a:rPr>
            <a:t>）无歧义</a:t>
          </a:r>
          <a:endParaRPr lang="zh-CN" altLang="en-US" b="0" i="0" dirty="0">
            <a:latin typeface="楷体" panose="02010609060101010101" pitchFamily="49" charset="-122"/>
            <a:ea typeface="楷体" panose="02010609060101010101" pitchFamily="49" charset="-122"/>
          </a:endParaRPr>
        </a:p>
      </dgm:t>
    </dgm:pt>
    <dgm:pt modelId="{6765A30A-885E-4D0F-BE17-9C0B70C39D8C}" type="parTrans" cxnId="{23E395A7-DCA5-4F1E-88EF-5B508A9D5F00}">
      <dgm:prSet/>
      <dgm:spPr/>
      <dgm:t>
        <a:bodyPr/>
        <a:lstStyle/>
        <a:p>
          <a:endParaRPr lang="zh-CN" altLang="en-US" b="0" i="0">
            <a:latin typeface="楷体" panose="02010609060101010101" pitchFamily="49" charset="-122"/>
            <a:ea typeface="楷体" panose="02010609060101010101" pitchFamily="49" charset="-122"/>
          </a:endParaRPr>
        </a:p>
      </dgm:t>
    </dgm:pt>
    <dgm:pt modelId="{2A0A96BE-014E-4237-9BB4-E8B75F3F7C09}" type="sibTrans" cxnId="{23E395A7-DCA5-4F1E-88EF-5B508A9D5F00}">
      <dgm:prSet/>
      <dgm:spPr/>
      <dgm:t>
        <a:bodyPr/>
        <a:lstStyle/>
        <a:p>
          <a:endParaRPr lang="zh-CN" altLang="en-US" b="0" i="0">
            <a:latin typeface="楷体" panose="02010609060101010101" pitchFamily="49" charset="-122"/>
            <a:ea typeface="楷体" panose="02010609060101010101" pitchFamily="49" charset="-122"/>
          </a:endParaRPr>
        </a:p>
      </dgm:t>
    </dgm:pt>
    <dgm:pt modelId="{EEF9D561-EEFB-4459-933A-2A1BE8193F7B}">
      <dgm:prSet custT="1"/>
      <dgm:spPr/>
      <dgm:t>
        <a:bodyPr/>
        <a:lstStyle/>
        <a:p>
          <a:r>
            <a:rPr lang="zh-CN" altLang="en-US" sz="3200" b="0" i="0" dirty="0">
              <a:latin typeface="楷体" panose="02010609060101010101" pitchFamily="49" charset="-122"/>
              <a:ea typeface="楷体" panose="02010609060101010101" pitchFamily="49" charset="-122"/>
            </a:rPr>
            <a:t>是指文档内的所有需求都是无歧义的。</a:t>
          </a:r>
        </a:p>
      </dgm:t>
    </dgm:pt>
    <dgm:pt modelId="{B70B0EA8-4070-4A8E-8CA8-1A65971246F4}" type="parTrans" cxnId="{C8D3543F-267C-4AF0-AC82-FEB142B613E3}">
      <dgm:prSet/>
      <dgm:spPr/>
      <dgm:t>
        <a:bodyPr/>
        <a:lstStyle/>
        <a:p>
          <a:endParaRPr lang="zh-CN" altLang="en-US" b="0" i="0">
            <a:latin typeface="楷体" panose="02010609060101010101" pitchFamily="49" charset="-122"/>
            <a:ea typeface="楷体" panose="02010609060101010101" pitchFamily="49" charset="-122"/>
          </a:endParaRPr>
        </a:p>
      </dgm:t>
    </dgm:pt>
    <dgm:pt modelId="{3D04717E-8068-49F5-AB86-A4349D84AA74}" type="sibTrans" cxnId="{C8D3543F-267C-4AF0-AC82-FEB142B613E3}">
      <dgm:prSet/>
      <dgm:spPr/>
      <dgm:t>
        <a:bodyPr/>
        <a:lstStyle/>
        <a:p>
          <a:endParaRPr lang="zh-CN" altLang="en-US" b="0" i="0">
            <a:latin typeface="楷体" panose="02010609060101010101" pitchFamily="49" charset="-122"/>
            <a:ea typeface="楷体" panose="02010609060101010101" pitchFamily="49" charset="-122"/>
          </a:endParaRPr>
        </a:p>
      </dgm:t>
    </dgm:pt>
    <dgm:pt modelId="{25F54EFA-4167-4706-AB60-72EF76827383}">
      <dgm:prSet/>
      <dgm:spPr/>
      <dgm:t>
        <a:bodyPr/>
        <a:lstStyle/>
        <a:p>
          <a:r>
            <a:rPr lang="zh-CN" altLang="en-US" b="0" i="0">
              <a:latin typeface="楷体" panose="02010609060101010101" pitchFamily="49" charset="-122"/>
              <a:ea typeface="楷体" panose="02010609060101010101" pitchFamily="49" charset="-122"/>
            </a:rPr>
            <a:t>（</a:t>
          </a:r>
          <a:r>
            <a:rPr lang="en-US" altLang="zh-CN" b="0" i="0">
              <a:latin typeface="楷体" panose="02010609060101010101" pitchFamily="49" charset="-122"/>
              <a:ea typeface="楷体" panose="02010609060101010101" pitchFamily="49" charset="-122"/>
            </a:rPr>
            <a:t>3</a:t>
          </a:r>
          <a:r>
            <a:rPr lang="zh-CN" altLang="en-US" b="0" i="0">
              <a:latin typeface="楷体" panose="02010609060101010101" pitchFamily="49" charset="-122"/>
              <a:ea typeface="楷体" panose="02010609060101010101" pitchFamily="49" charset="-122"/>
            </a:rPr>
            <a:t>）可验证</a:t>
          </a:r>
          <a:endParaRPr lang="zh-CN" altLang="en-US" b="0" i="0" dirty="0">
            <a:latin typeface="楷体" panose="02010609060101010101" pitchFamily="49" charset="-122"/>
            <a:ea typeface="楷体" panose="02010609060101010101" pitchFamily="49" charset="-122"/>
          </a:endParaRPr>
        </a:p>
      </dgm:t>
    </dgm:pt>
    <dgm:pt modelId="{FFEE1A5B-C07B-4DFA-B189-87583C7B0222}" type="parTrans" cxnId="{A97F6574-6F2E-44DF-95A8-605DAEFF8724}">
      <dgm:prSet/>
      <dgm:spPr/>
      <dgm:t>
        <a:bodyPr/>
        <a:lstStyle/>
        <a:p>
          <a:endParaRPr lang="zh-CN" altLang="en-US" b="0" i="0">
            <a:latin typeface="楷体" panose="02010609060101010101" pitchFamily="49" charset="-122"/>
            <a:ea typeface="楷体" panose="02010609060101010101" pitchFamily="49" charset="-122"/>
          </a:endParaRPr>
        </a:p>
      </dgm:t>
    </dgm:pt>
    <dgm:pt modelId="{36882569-989A-4ED1-BB0E-AC26D60BB5ED}" type="sibTrans" cxnId="{A97F6574-6F2E-44DF-95A8-605DAEFF8724}">
      <dgm:prSet/>
      <dgm:spPr/>
      <dgm:t>
        <a:bodyPr/>
        <a:lstStyle/>
        <a:p>
          <a:endParaRPr lang="zh-CN" altLang="en-US" b="0" i="0">
            <a:latin typeface="楷体" panose="02010609060101010101" pitchFamily="49" charset="-122"/>
            <a:ea typeface="楷体" panose="02010609060101010101" pitchFamily="49" charset="-122"/>
          </a:endParaRPr>
        </a:p>
      </dgm:t>
    </dgm:pt>
    <dgm:pt modelId="{6BA2E231-CB1B-4CC0-8B38-818DD315F84F}">
      <dgm:prSet custT="1"/>
      <dgm:spPr/>
      <dgm:t>
        <a:bodyPr/>
        <a:lstStyle/>
        <a:p>
          <a:r>
            <a:rPr lang="zh-CN" altLang="en-US" sz="3200" b="0" i="0" dirty="0">
              <a:latin typeface="楷体" panose="02010609060101010101" pitchFamily="49" charset="-122"/>
              <a:ea typeface="楷体" panose="02010609060101010101" pitchFamily="49" charset="-122"/>
            </a:rPr>
            <a:t>是指文档内的所有需求都是可验证的。</a:t>
          </a:r>
        </a:p>
      </dgm:t>
    </dgm:pt>
    <dgm:pt modelId="{DF09733E-3848-49AA-A2D7-8FE6C0EA045E}" type="parTrans" cxnId="{332A81FD-401F-49A4-BF42-7E2E2D825D38}">
      <dgm:prSet/>
      <dgm:spPr/>
      <dgm:t>
        <a:bodyPr/>
        <a:lstStyle/>
        <a:p>
          <a:endParaRPr lang="zh-CN" altLang="en-US" b="0" i="0">
            <a:latin typeface="楷体" panose="02010609060101010101" pitchFamily="49" charset="-122"/>
            <a:ea typeface="楷体" panose="02010609060101010101" pitchFamily="49" charset="-122"/>
          </a:endParaRPr>
        </a:p>
      </dgm:t>
    </dgm:pt>
    <dgm:pt modelId="{A7734AD7-1A6B-413C-9748-65B764C98EFE}" type="sibTrans" cxnId="{332A81FD-401F-49A4-BF42-7E2E2D825D38}">
      <dgm:prSet/>
      <dgm:spPr/>
      <dgm:t>
        <a:bodyPr/>
        <a:lstStyle/>
        <a:p>
          <a:endParaRPr lang="zh-CN" altLang="en-US" b="0" i="0">
            <a:latin typeface="楷体" panose="02010609060101010101" pitchFamily="49" charset="-122"/>
            <a:ea typeface="楷体" panose="02010609060101010101" pitchFamily="49" charset="-122"/>
          </a:endParaRPr>
        </a:p>
      </dgm:t>
    </dgm:pt>
    <dgm:pt modelId="{A4A461A4-2605-4FBF-AC12-CEA2407DF3EB}" type="pres">
      <dgm:prSet presAssocID="{C2F021C3-7F6C-49D0-BF60-E868FC3098CC}" presName="linear" presStyleCnt="0">
        <dgm:presLayoutVars>
          <dgm:animLvl val="lvl"/>
          <dgm:resizeHandles val="exact"/>
        </dgm:presLayoutVars>
      </dgm:prSet>
      <dgm:spPr/>
      <dgm:t>
        <a:bodyPr/>
        <a:lstStyle/>
        <a:p>
          <a:endParaRPr lang="zh-CN" altLang="en-US"/>
        </a:p>
      </dgm:t>
    </dgm:pt>
    <dgm:pt modelId="{7C792F70-CCD1-4CF1-A7E4-04F2F03249B4}" type="pres">
      <dgm:prSet presAssocID="{49548C30-EA00-4E01-8A4E-C2CE56AE2745}" presName="parentText" presStyleLbl="node1" presStyleIdx="0" presStyleCnt="3">
        <dgm:presLayoutVars>
          <dgm:chMax val="0"/>
          <dgm:bulletEnabled val="1"/>
        </dgm:presLayoutVars>
      </dgm:prSet>
      <dgm:spPr/>
      <dgm:t>
        <a:bodyPr/>
        <a:lstStyle/>
        <a:p>
          <a:endParaRPr lang="zh-CN" altLang="en-US"/>
        </a:p>
      </dgm:t>
    </dgm:pt>
    <dgm:pt modelId="{324D9CA5-3C00-49FB-966B-ECD366D46EEE}" type="pres">
      <dgm:prSet presAssocID="{49548C30-EA00-4E01-8A4E-C2CE56AE2745}" presName="childText" presStyleLbl="revTx" presStyleIdx="0" presStyleCnt="3">
        <dgm:presLayoutVars>
          <dgm:bulletEnabled val="1"/>
        </dgm:presLayoutVars>
      </dgm:prSet>
      <dgm:spPr/>
      <dgm:t>
        <a:bodyPr/>
        <a:lstStyle/>
        <a:p>
          <a:endParaRPr lang="zh-CN" altLang="en-US"/>
        </a:p>
      </dgm:t>
    </dgm:pt>
    <dgm:pt modelId="{F197FC1A-5AFC-483E-8FE8-DAC26D403C36}" type="pres">
      <dgm:prSet presAssocID="{66109CB5-AC19-4B59-A129-891557D31FB2}" presName="parentText" presStyleLbl="node1" presStyleIdx="1" presStyleCnt="3">
        <dgm:presLayoutVars>
          <dgm:chMax val="0"/>
          <dgm:bulletEnabled val="1"/>
        </dgm:presLayoutVars>
      </dgm:prSet>
      <dgm:spPr/>
      <dgm:t>
        <a:bodyPr/>
        <a:lstStyle/>
        <a:p>
          <a:endParaRPr lang="zh-CN" altLang="en-US"/>
        </a:p>
      </dgm:t>
    </dgm:pt>
    <dgm:pt modelId="{616E5590-845A-4BCF-8B4C-2A2D4480C428}" type="pres">
      <dgm:prSet presAssocID="{66109CB5-AC19-4B59-A129-891557D31FB2}" presName="childText" presStyleLbl="revTx" presStyleIdx="1" presStyleCnt="3" custLinFactNeighborY="698">
        <dgm:presLayoutVars>
          <dgm:bulletEnabled val="1"/>
        </dgm:presLayoutVars>
      </dgm:prSet>
      <dgm:spPr/>
      <dgm:t>
        <a:bodyPr/>
        <a:lstStyle/>
        <a:p>
          <a:endParaRPr lang="zh-CN" altLang="en-US"/>
        </a:p>
      </dgm:t>
    </dgm:pt>
    <dgm:pt modelId="{59D7602E-E6DC-4B3E-821F-041A19C376B0}" type="pres">
      <dgm:prSet presAssocID="{25F54EFA-4167-4706-AB60-72EF76827383}" presName="parentText" presStyleLbl="node1" presStyleIdx="2" presStyleCnt="3">
        <dgm:presLayoutVars>
          <dgm:chMax val="0"/>
          <dgm:bulletEnabled val="1"/>
        </dgm:presLayoutVars>
      </dgm:prSet>
      <dgm:spPr/>
      <dgm:t>
        <a:bodyPr/>
        <a:lstStyle/>
        <a:p>
          <a:endParaRPr lang="zh-CN" altLang="en-US"/>
        </a:p>
      </dgm:t>
    </dgm:pt>
    <dgm:pt modelId="{5673F625-FEE2-4BDC-B4C4-1A6B0EBAE93B}" type="pres">
      <dgm:prSet presAssocID="{25F54EFA-4167-4706-AB60-72EF76827383}" presName="childText" presStyleLbl="revTx" presStyleIdx="2" presStyleCnt="3" custLinFactNeighborY="698">
        <dgm:presLayoutVars>
          <dgm:bulletEnabled val="1"/>
        </dgm:presLayoutVars>
      </dgm:prSet>
      <dgm:spPr/>
      <dgm:t>
        <a:bodyPr/>
        <a:lstStyle/>
        <a:p>
          <a:endParaRPr lang="zh-CN" altLang="en-US"/>
        </a:p>
      </dgm:t>
    </dgm:pt>
  </dgm:ptLst>
  <dgm:cxnLst>
    <dgm:cxn modelId="{28709F68-4BEA-4E1D-B3DB-F0C5E9FB7038}" srcId="{49548C30-EA00-4E01-8A4E-C2CE56AE2745}" destId="{9B46F418-191D-4BF7-B20A-9A7CBB07E9F4}" srcOrd="0" destOrd="0" parTransId="{24459D1A-A4C9-44F2-A657-B6A4E1E971E3}" sibTransId="{894FAFDD-77E5-4A57-84A7-843E2EFAFD4B}"/>
    <dgm:cxn modelId="{B523D7C0-A9EF-4189-9F75-B332E4956B61}" type="presOf" srcId="{6BA2E231-CB1B-4CC0-8B38-818DD315F84F}" destId="{5673F625-FEE2-4BDC-B4C4-1A6B0EBAE93B}" srcOrd="0" destOrd="0" presId="urn:microsoft.com/office/officeart/2005/8/layout/vList2"/>
    <dgm:cxn modelId="{6BE7A2D9-6FEF-44E8-9429-2ED18D5C977F}" type="presOf" srcId="{66109CB5-AC19-4B59-A129-891557D31FB2}" destId="{F197FC1A-5AFC-483E-8FE8-DAC26D403C36}" srcOrd="0" destOrd="0" presId="urn:microsoft.com/office/officeart/2005/8/layout/vList2"/>
    <dgm:cxn modelId="{3C0E0203-18C6-4459-9EFB-58C6E9FAD8DE}" type="presOf" srcId="{25F54EFA-4167-4706-AB60-72EF76827383}" destId="{59D7602E-E6DC-4B3E-821F-041A19C376B0}" srcOrd="0" destOrd="0" presId="urn:microsoft.com/office/officeart/2005/8/layout/vList2"/>
    <dgm:cxn modelId="{332A81FD-401F-49A4-BF42-7E2E2D825D38}" srcId="{25F54EFA-4167-4706-AB60-72EF76827383}" destId="{6BA2E231-CB1B-4CC0-8B38-818DD315F84F}" srcOrd="0" destOrd="0" parTransId="{DF09733E-3848-49AA-A2D7-8FE6C0EA045E}" sibTransId="{A7734AD7-1A6B-413C-9748-65B764C98EFE}"/>
    <dgm:cxn modelId="{A97F6574-6F2E-44DF-95A8-605DAEFF8724}" srcId="{C2F021C3-7F6C-49D0-BF60-E868FC3098CC}" destId="{25F54EFA-4167-4706-AB60-72EF76827383}" srcOrd="2" destOrd="0" parTransId="{FFEE1A5B-C07B-4DFA-B189-87583C7B0222}" sibTransId="{36882569-989A-4ED1-BB0E-AC26D60BB5ED}"/>
    <dgm:cxn modelId="{46DDB610-0993-4C07-8E1C-771824CED7FF}" type="presOf" srcId="{9B46F418-191D-4BF7-B20A-9A7CBB07E9F4}" destId="{324D9CA5-3C00-49FB-966B-ECD366D46EEE}" srcOrd="0" destOrd="0" presId="urn:microsoft.com/office/officeart/2005/8/layout/vList2"/>
    <dgm:cxn modelId="{23E395A7-DCA5-4F1E-88EF-5B508A9D5F00}" srcId="{C2F021C3-7F6C-49D0-BF60-E868FC3098CC}" destId="{66109CB5-AC19-4B59-A129-891557D31FB2}" srcOrd="1" destOrd="0" parTransId="{6765A30A-885E-4D0F-BE17-9C0B70C39D8C}" sibTransId="{2A0A96BE-014E-4237-9BB4-E8B75F3F7C09}"/>
    <dgm:cxn modelId="{4019F112-B842-4E19-BC8E-DF3DF9D3926F}" type="presOf" srcId="{C2F021C3-7F6C-49D0-BF60-E868FC3098CC}" destId="{A4A461A4-2605-4FBF-AC12-CEA2407DF3EB}" srcOrd="0" destOrd="0" presId="urn:microsoft.com/office/officeart/2005/8/layout/vList2"/>
    <dgm:cxn modelId="{EDE3057C-7215-4B04-910B-A4840FB8EED8}" type="presOf" srcId="{49548C30-EA00-4E01-8A4E-C2CE56AE2745}" destId="{7C792F70-CCD1-4CF1-A7E4-04F2F03249B4}" srcOrd="0" destOrd="0" presId="urn:microsoft.com/office/officeart/2005/8/layout/vList2"/>
    <dgm:cxn modelId="{FF0CF7EE-DBFE-44E0-B89B-D637EAD73A8A}" srcId="{C2F021C3-7F6C-49D0-BF60-E868FC3098CC}" destId="{49548C30-EA00-4E01-8A4E-C2CE56AE2745}" srcOrd="0" destOrd="0" parTransId="{10843468-7046-4BCD-829F-F1E7959F9C39}" sibTransId="{F38BDC81-50F6-4231-B6E9-16F63B62938F}"/>
    <dgm:cxn modelId="{75FEC9BA-9AD3-4F87-96E1-68D8DDC2AD7D}" type="presOf" srcId="{EEF9D561-EEFB-4459-933A-2A1BE8193F7B}" destId="{616E5590-845A-4BCF-8B4C-2A2D4480C428}" srcOrd="0" destOrd="0" presId="urn:microsoft.com/office/officeart/2005/8/layout/vList2"/>
    <dgm:cxn modelId="{C8D3543F-267C-4AF0-AC82-FEB142B613E3}" srcId="{66109CB5-AC19-4B59-A129-891557D31FB2}" destId="{EEF9D561-EEFB-4459-933A-2A1BE8193F7B}" srcOrd="0" destOrd="0" parTransId="{B70B0EA8-4070-4A8E-8CA8-1A65971246F4}" sibTransId="{3D04717E-8068-49F5-AB86-A4349D84AA74}"/>
    <dgm:cxn modelId="{C68C6169-C315-4E42-BF1C-54EE767D2C13}" type="presParOf" srcId="{A4A461A4-2605-4FBF-AC12-CEA2407DF3EB}" destId="{7C792F70-CCD1-4CF1-A7E4-04F2F03249B4}" srcOrd="0" destOrd="0" presId="urn:microsoft.com/office/officeart/2005/8/layout/vList2"/>
    <dgm:cxn modelId="{F0617B18-7C6E-4A67-AFC4-744339E6F7FF}" type="presParOf" srcId="{A4A461A4-2605-4FBF-AC12-CEA2407DF3EB}" destId="{324D9CA5-3C00-49FB-966B-ECD366D46EEE}" srcOrd="1" destOrd="0" presId="urn:microsoft.com/office/officeart/2005/8/layout/vList2"/>
    <dgm:cxn modelId="{67A57E46-D68D-4D6C-98DF-B88555B0CB3D}" type="presParOf" srcId="{A4A461A4-2605-4FBF-AC12-CEA2407DF3EB}" destId="{F197FC1A-5AFC-483E-8FE8-DAC26D403C36}" srcOrd="2" destOrd="0" presId="urn:microsoft.com/office/officeart/2005/8/layout/vList2"/>
    <dgm:cxn modelId="{9E9B4B12-757F-41A2-A2FA-AC7EC4FD110C}" type="presParOf" srcId="{A4A461A4-2605-4FBF-AC12-CEA2407DF3EB}" destId="{616E5590-845A-4BCF-8B4C-2A2D4480C428}" srcOrd="3" destOrd="0" presId="urn:microsoft.com/office/officeart/2005/8/layout/vList2"/>
    <dgm:cxn modelId="{15FCC1EF-9C1A-46D1-B348-75200D127B63}" type="presParOf" srcId="{A4A461A4-2605-4FBF-AC12-CEA2407DF3EB}" destId="{59D7602E-E6DC-4B3E-821F-041A19C376B0}" srcOrd="4" destOrd="0" presId="urn:microsoft.com/office/officeart/2005/8/layout/vList2"/>
    <dgm:cxn modelId="{62D7503C-CDF5-4F43-A654-512D94E1739F}" type="presParOf" srcId="{A4A461A4-2605-4FBF-AC12-CEA2407DF3EB}" destId="{5673F625-FEE2-4BDC-B4C4-1A6B0EBAE93B}"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C2F021C3-7F6C-49D0-BF60-E868FC3098CC}" type="doc">
      <dgm:prSet loTypeId="urn:microsoft.com/office/officeart/2005/8/layout/vList2" loCatId="list" qsTypeId="urn:microsoft.com/office/officeart/2005/8/quickstyle/simple5" qsCatId="simple" csTypeId="urn:microsoft.com/office/officeart/2005/8/colors/colorful1" csCatId="colorful" phldr="1"/>
      <dgm:spPr/>
      <dgm:t>
        <a:bodyPr/>
        <a:lstStyle/>
        <a:p>
          <a:endParaRPr lang="zh-CN" altLang="en-US"/>
        </a:p>
      </dgm:t>
    </dgm:pt>
    <dgm:pt modelId="{A17C45EB-4EF9-48F6-A043-04FD5547B285}">
      <dgm:prSet/>
      <dgm:spPr/>
      <dgm:t>
        <a:bodyPr/>
        <a:lstStyle/>
        <a:p>
          <a:r>
            <a:rPr lang="zh-CN" altLang="en-US" b="0" i="0">
              <a:latin typeface="楷体" panose="02010609060101010101" pitchFamily="49" charset="-122"/>
              <a:ea typeface="楷体" panose="02010609060101010101" pitchFamily="49" charset="-122"/>
            </a:rPr>
            <a:t>（</a:t>
          </a:r>
          <a:r>
            <a:rPr lang="en-US" altLang="zh-CN" b="0" i="0">
              <a:latin typeface="楷体" panose="02010609060101010101" pitchFamily="49" charset="-122"/>
              <a:ea typeface="楷体" panose="02010609060101010101" pitchFamily="49" charset="-122"/>
            </a:rPr>
            <a:t>4</a:t>
          </a:r>
          <a:r>
            <a:rPr lang="zh-CN" altLang="en-US" b="0" i="0">
              <a:latin typeface="楷体" panose="02010609060101010101" pitchFamily="49" charset="-122"/>
              <a:ea typeface="楷体" panose="02010609060101010101" pitchFamily="49" charset="-122"/>
            </a:rPr>
            <a:t>）完备性</a:t>
          </a:r>
          <a:endParaRPr lang="zh-CN" altLang="en-US" b="0" i="0" dirty="0">
            <a:latin typeface="楷体" panose="02010609060101010101" pitchFamily="49" charset="-122"/>
            <a:ea typeface="楷体" panose="02010609060101010101" pitchFamily="49" charset="-122"/>
          </a:endParaRPr>
        </a:p>
      </dgm:t>
    </dgm:pt>
    <dgm:pt modelId="{255CAF41-F278-42E9-AB91-3EDE110E5D0C}" type="parTrans" cxnId="{02A8AFB4-80ED-494E-BD08-273933CC7DC9}">
      <dgm:prSet/>
      <dgm:spPr/>
      <dgm:t>
        <a:bodyPr/>
        <a:lstStyle/>
        <a:p>
          <a:endParaRPr lang="zh-CN" altLang="en-US" b="0" i="0">
            <a:latin typeface="楷体" panose="02010609060101010101" pitchFamily="49" charset="-122"/>
            <a:ea typeface="楷体" panose="02010609060101010101" pitchFamily="49" charset="-122"/>
          </a:endParaRPr>
        </a:p>
      </dgm:t>
    </dgm:pt>
    <dgm:pt modelId="{A10AFC98-C2DF-4E2F-B13F-0247BA69163F}" type="sibTrans" cxnId="{02A8AFB4-80ED-494E-BD08-273933CC7DC9}">
      <dgm:prSet/>
      <dgm:spPr/>
      <dgm:t>
        <a:bodyPr/>
        <a:lstStyle/>
        <a:p>
          <a:endParaRPr lang="zh-CN" altLang="en-US" b="0" i="0">
            <a:latin typeface="楷体" panose="02010609060101010101" pitchFamily="49" charset="-122"/>
            <a:ea typeface="楷体" panose="02010609060101010101" pitchFamily="49" charset="-122"/>
          </a:endParaRPr>
        </a:p>
      </dgm:t>
    </dgm:pt>
    <dgm:pt modelId="{A0FD38AF-480A-41B9-86CB-9377E8EA35B3}">
      <dgm:prSet/>
      <dgm:spPr/>
      <dgm:t>
        <a:bodyPr/>
        <a:lstStyle/>
        <a:p>
          <a:r>
            <a:rPr lang="zh-CN" altLang="en-US" b="0" i="0">
              <a:latin typeface="楷体" panose="02010609060101010101" pitchFamily="49" charset="-122"/>
              <a:ea typeface="楷体" panose="02010609060101010101" pitchFamily="49" charset="-122"/>
            </a:rPr>
            <a:t>标准</a:t>
          </a:r>
          <a:endParaRPr lang="zh-CN" altLang="en-US" b="0" i="0" dirty="0">
            <a:latin typeface="楷体" panose="02010609060101010101" pitchFamily="49" charset="-122"/>
            <a:ea typeface="楷体" panose="02010609060101010101" pitchFamily="49" charset="-122"/>
          </a:endParaRPr>
        </a:p>
      </dgm:t>
    </dgm:pt>
    <dgm:pt modelId="{92C75FAF-0436-448D-A389-F57DD2AD9F85}" type="parTrans" cxnId="{5F3C7415-000A-4952-B717-D131ECE63501}">
      <dgm:prSet/>
      <dgm:spPr/>
      <dgm:t>
        <a:bodyPr/>
        <a:lstStyle/>
        <a:p>
          <a:endParaRPr lang="zh-CN" altLang="en-US" b="0" i="0">
            <a:latin typeface="楷体" panose="02010609060101010101" pitchFamily="49" charset="-122"/>
            <a:ea typeface="楷体" panose="02010609060101010101" pitchFamily="49" charset="-122"/>
          </a:endParaRPr>
        </a:p>
      </dgm:t>
    </dgm:pt>
    <dgm:pt modelId="{509B08ED-EB5F-4B1E-A64B-ED16AD8C3481}" type="sibTrans" cxnId="{5F3C7415-000A-4952-B717-D131ECE63501}">
      <dgm:prSet/>
      <dgm:spPr/>
      <dgm:t>
        <a:bodyPr/>
        <a:lstStyle/>
        <a:p>
          <a:endParaRPr lang="zh-CN" altLang="en-US" b="0" i="0">
            <a:latin typeface="楷体" panose="02010609060101010101" pitchFamily="49" charset="-122"/>
            <a:ea typeface="楷体" panose="02010609060101010101" pitchFamily="49" charset="-122"/>
          </a:endParaRPr>
        </a:p>
      </dgm:t>
    </dgm:pt>
    <dgm:pt modelId="{618D1BE9-16E7-454E-BD42-7775691717B3}">
      <dgm:prSet/>
      <dgm:spPr/>
      <dgm:t>
        <a:bodyPr/>
        <a:lstStyle/>
        <a:p>
          <a:pPr>
            <a:buFont typeface="Wingdings" panose="05000000000000000000" pitchFamily="2" charset="2"/>
            <a:buChar char="ü"/>
          </a:pPr>
          <a:r>
            <a:rPr lang="zh-CN" altLang="en-US" b="0" i="0">
              <a:latin typeface="楷体" panose="02010609060101010101" pitchFamily="49" charset="-122"/>
              <a:ea typeface="楷体" panose="02010609060101010101" pitchFamily="49" charset="-122"/>
            </a:rPr>
            <a:t>描述了用户的所有有意义的需求，包括功能、性能、约束、质量属性和对外接口。</a:t>
          </a:r>
          <a:endParaRPr lang="zh-CN" altLang="en-US" b="0" i="0" dirty="0">
            <a:latin typeface="楷体" panose="02010609060101010101" pitchFamily="49" charset="-122"/>
            <a:ea typeface="楷体" panose="02010609060101010101" pitchFamily="49" charset="-122"/>
          </a:endParaRPr>
        </a:p>
      </dgm:t>
    </dgm:pt>
    <dgm:pt modelId="{7158C00F-0534-449E-95BA-5E4F04BFBCA5}" type="parTrans" cxnId="{7209E62F-DF75-4B2B-99C9-B5D2D2CF55C5}">
      <dgm:prSet/>
      <dgm:spPr/>
      <dgm:t>
        <a:bodyPr/>
        <a:lstStyle/>
        <a:p>
          <a:endParaRPr lang="zh-CN" altLang="en-US" b="0" i="0">
            <a:latin typeface="楷体" panose="02010609060101010101" pitchFamily="49" charset="-122"/>
            <a:ea typeface="楷体" panose="02010609060101010101" pitchFamily="49" charset="-122"/>
          </a:endParaRPr>
        </a:p>
      </dgm:t>
    </dgm:pt>
    <dgm:pt modelId="{228F6540-B52B-4DCD-99A3-5892C348E694}" type="sibTrans" cxnId="{7209E62F-DF75-4B2B-99C9-B5D2D2CF55C5}">
      <dgm:prSet/>
      <dgm:spPr/>
      <dgm:t>
        <a:bodyPr/>
        <a:lstStyle/>
        <a:p>
          <a:endParaRPr lang="zh-CN" altLang="en-US" b="0" i="0">
            <a:latin typeface="楷体" panose="02010609060101010101" pitchFamily="49" charset="-122"/>
            <a:ea typeface="楷体" panose="02010609060101010101" pitchFamily="49" charset="-122"/>
          </a:endParaRPr>
        </a:p>
      </dgm:t>
    </dgm:pt>
    <dgm:pt modelId="{8932247F-B750-443A-93D5-B00B3CC6B171}">
      <dgm:prSet/>
      <dgm:spPr/>
      <dgm:t>
        <a:bodyPr/>
        <a:lstStyle/>
        <a:p>
          <a:pPr>
            <a:buFont typeface="Wingdings" panose="05000000000000000000" pitchFamily="2" charset="2"/>
            <a:buChar char="ü"/>
          </a:pPr>
          <a:r>
            <a:rPr lang="zh-CN" altLang="en-US" b="0" i="0" dirty="0">
              <a:latin typeface="楷体" panose="02010609060101010101" pitchFamily="49" charset="-122"/>
              <a:ea typeface="楷体" panose="02010609060101010101" pitchFamily="49" charset="-122"/>
            </a:rPr>
            <a:t>定义了软件对所有情况的所有实际输入（无论有效输入还是无效输入）的响应。</a:t>
          </a:r>
        </a:p>
      </dgm:t>
    </dgm:pt>
    <dgm:pt modelId="{55320A03-48F2-4742-968D-F9ED5FDEB54C}" type="parTrans" cxnId="{F95F9901-ED9E-4122-B90D-90A505AC0E82}">
      <dgm:prSet/>
      <dgm:spPr/>
      <dgm:t>
        <a:bodyPr/>
        <a:lstStyle/>
        <a:p>
          <a:endParaRPr lang="zh-CN" altLang="en-US" b="0" i="0">
            <a:latin typeface="楷体" panose="02010609060101010101" pitchFamily="49" charset="-122"/>
            <a:ea typeface="楷体" panose="02010609060101010101" pitchFamily="49" charset="-122"/>
          </a:endParaRPr>
        </a:p>
      </dgm:t>
    </dgm:pt>
    <dgm:pt modelId="{248BCCAA-E0D8-4127-BF20-09EC1DDAE061}" type="sibTrans" cxnId="{F95F9901-ED9E-4122-B90D-90A505AC0E82}">
      <dgm:prSet/>
      <dgm:spPr/>
      <dgm:t>
        <a:bodyPr/>
        <a:lstStyle/>
        <a:p>
          <a:endParaRPr lang="zh-CN" altLang="en-US" b="0" i="0">
            <a:latin typeface="楷体" panose="02010609060101010101" pitchFamily="49" charset="-122"/>
            <a:ea typeface="楷体" panose="02010609060101010101" pitchFamily="49" charset="-122"/>
          </a:endParaRPr>
        </a:p>
      </dgm:t>
    </dgm:pt>
    <dgm:pt modelId="{BD4E38E7-1A42-456F-A159-A7DE2C0B734A}">
      <dgm:prSet/>
      <dgm:spPr/>
      <dgm:t>
        <a:bodyPr/>
        <a:lstStyle/>
        <a:p>
          <a:pPr>
            <a:buFont typeface="Wingdings" panose="05000000000000000000" pitchFamily="2" charset="2"/>
            <a:buChar char="ü"/>
          </a:pPr>
          <a:r>
            <a:rPr lang="zh-CN" altLang="en-US" b="0" i="0">
              <a:latin typeface="楷体" panose="02010609060101010101" pitchFamily="49" charset="-122"/>
              <a:ea typeface="楷体" panose="02010609060101010101" pitchFamily="49" charset="-122"/>
            </a:rPr>
            <a:t>为文档中的所有图、表和术语、度量单位的定义提供了完整的引用和标记。</a:t>
          </a:r>
          <a:endParaRPr lang="zh-CN" altLang="en-US" b="0" i="0" dirty="0">
            <a:latin typeface="楷体" panose="02010609060101010101" pitchFamily="49" charset="-122"/>
            <a:ea typeface="楷体" panose="02010609060101010101" pitchFamily="49" charset="-122"/>
          </a:endParaRPr>
        </a:p>
      </dgm:t>
    </dgm:pt>
    <dgm:pt modelId="{F30DEA7B-7BA3-4EAC-B4FF-C70D08426763}" type="parTrans" cxnId="{F403E112-E4DB-4CC2-BB5D-0131DD2C6B7E}">
      <dgm:prSet/>
      <dgm:spPr/>
      <dgm:t>
        <a:bodyPr/>
        <a:lstStyle/>
        <a:p>
          <a:endParaRPr lang="zh-CN" altLang="en-US" b="0" i="0">
            <a:latin typeface="楷体" panose="02010609060101010101" pitchFamily="49" charset="-122"/>
            <a:ea typeface="楷体" panose="02010609060101010101" pitchFamily="49" charset="-122"/>
          </a:endParaRPr>
        </a:p>
      </dgm:t>
    </dgm:pt>
    <dgm:pt modelId="{B3A2D63A-6B82-4A93-B21C-5059B0DADF86}" type="sibTrans" cxnId="{F403E112-E4DB-4CC2-BB5D-0131DD2C6B7E}">
      <dgm:prSet/>
      <dgm:spPr/>
      <dgm:t>
        <a:bodyPr/>
        <a:lstStyle/>
        <a:p>
          <a:endParaRPr lang="zh-CN" altLang="en-US" b="0" i="0">
            <a:latin typeface="楷体" panose="02010609060101010101" pitchFamily="49" charset="-122"/>
            <a:ea typeface="楷体" panose="02010609060101010101" pitchFamily="49" charset="-122"/>
          </a:endParaRPr>
        </a:p>
      </dgm:t>
    </dgm:pt>
    <dgm:pt modelId="{AE7E771F-78E0-4E8A-8EF8-BA26C3229671}">
      <dgm:prSet/>
      <dgm:spPr/>
      <dgm:t>
        <a:bodyPr/>
        <a:lstStyle/>
        <a:p>
          <a:r>
            <a:rPr lang="zh-CN" altLang="en-US" b="0" i="0">
              <a:latin typeface="楷体" panose="02010609060101010101" pitchFamily="49" charset="-122"/>
              <a:ea typeface="楷体" panose="02010609060101010101" pitchFamily="49" charset="-122"/>
            </a:rPr>
            <a:t>待解决问题</a:t>
          </a:r>
          <a:r>
            <a:rPr lang="en-US" altLang="zh-CN" b="0" i="0">
              <a:latin typeface="楷体" panose="02010609060101010101" pitchFamily="49" charset="-122"/>
              <a:ea typeface="楷体" panose="02010609060101010101" pitchFamily="49" charset="-122"/>
            </a:rPr>
            <a:t>(To Be Determined:TBD) </a:t>
          </a:r>
          <a:r>
            <a:rPr lang="zh-CN" altLang="en-US" b="0" i="0">
              <a:latin typeface="楷体" panose="02010609060101010101" pitchFamily="49" charset="-122"/>
              <a:ea typeface="楷体" panose="02010609060101010101" pitchFamily="49" charset="-122"/>
            </a:rPr>
            <a:t>，在所有</a:t>
          </a:r>
          <a:r>
            <a:rPr lang="en-US" altLang="zh-CN" b="0" i="0">
              <a:latin typeface="楷体" panose="02010609060101010101" pitchFamily="49" charset="-122"/>
              <a:ea typeface="楷体" panose="02010609060101010101" pitchFamily="49" charset="-122"/>
            </a:rPr>
            <a:t>TBD</a:t>
          </a:r>
          <a:r>
            <a:rPr lang="zh-CN" altLang="en-US" b="0" i="0">
              <a:latin typeface="楷体" panose="02010609060101010101" pitchFamily="49" charset="-122"/>
              <a:ea typeface="楷体" panose="02010609060101010101" pitchFamily="49" charset="-122"/>
            </a:rPr>
            <a:t>问题未解决前，文档是不完备的。</a:t>
          </a:r>
          <a:endParaRPr lang="zh-CN" altLang="en-US" b="0" i="0" dirty="0">
            <a:latin typeface="楷体" panose="02010609060101010101" pitchFamily="49" charset="-122"/>
            <a:ea typeface="楷体" panose="02010609060101010101" pitchFamily="49" charset="-122"/>
          </a:endParaRPr>
        </a:p>
      </dgm:t>
    </dgm:pt>
    <dgm:pt modelId="{CBF951F8-63D0-43D5-9CA1-C9112B22D0D2}" type="parTrans" cxnId="{1AA17924-5006-4286-82C5-6B548B431369}">
      <dgm:prSet/>
      <dgm:spPr/>
      <dgm:t>
        <a:bodyPr/>
        <a:lstStyle/>
        <a:p>
          <a:endParaRPr lang="zh-CN" altLang="en-US" b="0" i="0">
            <a:latin typeface="楷体" panose="02010609060101010101" pitchFamily="49" charset="-122"/>
            <a:ea typeface="楷体" panose="02010609060101010101" pitchFamily="49" charset="-122"/>
          </a:endParaRPr>
        </a:p>
      </dgm:t>
    </dgm:pt>
    <dgm:pt modelId="{11B0D6B2-7EF5-4CFA-87E1-2152D8FAB6F0}" type="sibTrans" cxnId="{1AA17924-5006-4286-82C5-6B548B431369}">
      <dgm:prSet/>
      <dgm:spPr/>
      <dgm:t>
        <a:bodyPr/>
        <a:lstStyle/>
        <a:p>
          <a:endParaRPr lang="zh-CN" altLang="en-US" b="0" i="0">
            <a:latin typeface="楷体" panose="02010609060101010101" pitchFamily="49" charset="-122"/>
            <a:ea typeface="楷体" panose="02010609060101010101" pitchFamily="49" charset="-122"/>
          </a:endParaRPr>
        </a:p>
      </dgm:t>
    </dgm:pt>
    <dgm:pt modelId="{A4A461A4-2605-4FBF-AC12-CEA2407DF3EB}" type="pres">
      <dgm:prSet presAssocID="{C2F021C3-7F6C-49D0-BF60-E868FC3098CC}" presName="linear" presStyleCnt="0">
        <dgm:presLayoutVars>
          <dgm:animLvl val="lvl"/>
          <dgm:resizeHandles val="exact"/>
        </dgm:presLayoutVars>
      </dgm:prSet>
      <dgm:spPr/>
      <dgm:t>
        <a:bodyPr/>
        <a:lstStyle/>
        <a:p>
          <a:endParaRPr lang="zh-CN" altLang="en-US"/>
        </a:p>
      </dgm:t>
    </dgm:pt>
    <dgm:pt modelId="{819AE367-15B5-45DF-8021-F426471326D7}" type="pres">
      <dgm:prSet presAssocID="{A17C45EB-4EF9-48F6-A043-04FD5547B285}" presName="parentText" presStyleLbl="node1" presStyleIdx="0" presStyleCnt="1">
        <dgm:presLayoutVars>
          <dgm:chMax val="0"/>
          <dgm:bulletEnabled val="1"/>
        </dgm:presLayoutVars>
      </dgm:prSet>
      <dgm:spPr/>
      <dgm:t>
        <a:bodyPr/>
        <a:lstStyle/>
        <a:p>
          <a:endParaRPr lang="zh-CN" altLang="en-US"/>
        </a:p>
      </dgm:t>
    </dgm:pt>
    <dgm:pt modelId="{3A9FB643-37D2-4DAE-B4BF-00AB140706D8}" type="pres">
      <dgm:prSet presAssocID="{A17C45EB-4EF9-48F6-A043-04FD5547B285}" presName="childText" presStyleLbl="revTx" presStyleIdx="0" presStyleCnt="1">
        <dgm:presLayoutVars>
          <dgm:bulletEnabled val="1"/>
        </dgm:presLayoutVars>
      </dgm:prSet>
      <dgm:spPr/>
      <dgm:t>
        <a:bodyPr/>
        <a:lstStyle/>
        <a:p>
          <a:endParaRPr lang="zh-CN" altLang="en-US"/>
        </a:p>
      </dgm:t>
    </dgm:pt>
  </dgm:ptLst>
  <dgm:cxnLst>
    <dgm:cxn modelId="{0F2B0921-E69C-4531-BCE2-02BEA1BE9DE2}" type="presOf" srcId="{618D1BE9-16E7-454E-BD42-7775691717B3}" destId="{3A9FB643-37D2-4DAE-B4BF-00AB140706D8}" srcOrd="0" destOrd="1" presId="urn:microsoft.com/office/officeart/2005/8/layout/vList2"/>
    <dgm:cxn modelId="{DD16AA56-517D-4B0B-9CE7-A4B0F18FB453}" type="presOf" srcId="{A0FD38AF-480A-41B9-86CB-9377E8EA35B3}" destId="{3A9FB643-37D2-4DAE-B4BF-00AB140706D8}" srcOrd="0" destOrd="0" presId="urn:microsoft.com/office/officeart/2005/8/layout/vList2"/>
    <dgm:cxn modelId="{1AA17924-5006-4286-82C5-6B548B431369}" srcId="{A17C45EB-4EF9-48F6-A043-04FD5547B285}" destId="{AE7E771F-78E0-4E8A-8EF8-BA26C3229671}" srcOrd="1" destOrd="0" parTransId="{CBF951F8-63D0-43D5-9CA1-C9112B22D0D2}" sibTransId="{11B0D6B2-7EF5-4CFA-87E1-2152D8FAB6F0}"/>
    <dgm:cxn modelId="{CCBCCD8B-1F5B-407B-A278-833FF989AFD5}" type="presOf" srcId="{BD4E38E7-1A42-456F-A159-A7DE2C0B734A}" destId="{3A9FB643-37D2-4DAE-B4BF-00AB140706D8}" srcOrd="0" destOrd="3" presId="urn:microsoft.com/office/officeart/2005/8/layout/vList2"/>
    <dgm:cxn modelId="{02A8AFB4-80ED-494E-BD08-273933CC7DC9}" srcId="{C2F021C3-7F6C-49D0-BF60-E868FC3098CC}" destId="{A17C45EB-4EF9-48F6-A043-04FD5547B285}" srcOrd="0" destOrd="0" parTransId="{255CAF41-F278-42E9-AB91-3EDE110E5D0C}" sibTransId="{A10AFC98-C2DF-4E2F-B13F-0247BA69163F}"/>
    <dgm:cxn modelId="{F95F9901-ED9E-4122-B90D-90A505AC0E82}" srcId="{A0FD38AF-480A-41B9-86CB-9377E8EA35B3}" destId="{8932247F-B750-443A-93D5-B00B3CC6B171}" srcOrd="1" destOrd="0" parTransId="{55320A03-48F2-4742-968D-F9ED5FDEB54C}" sibTransId="{248BCCAA-E0D8-4127-BF20-09EC1DDAE061}"/>
    <dgm:cxn modelId="{7209E62F-DF75-4B2B-99C9-B5D2D2CF55C5}" srcId="{A0FD38AF-480A-41B9-86CB-9377E8EA35B3}" destId="{618D1BE9-16E7-454E-BD42-7775691717B3}" srcOrd="0" destOrd="0" parTransId="{7158C00F-0534-449E-95BA-5E4F04BFBCA5}" sibTransId="{228F6540-B52B-4DCD-99A3-5892C348E694}"/>
    <dgm:cxn modelId="{37CDCA4E-9893-42D6-8AA5-A862CCA48BA2}" type="presOf" srcId="{AE7E771F-78E0-4E8A-8EF8-BA26C3229671}" destId="{3A9FB643-37D2-4DAE-B4BF-00AB140706D8}" srcOrd="0" destOrd="4" presId="urn:microsoft.com/office/officeart/2005/8/layout/vList2"/>
    <dgm:cxn modelId="{2926CFB4-4798-41E1-B292-CEFA7DDCBF9F}" type="presOf" srcId="{A17C45EB-4EF9-48F6-A043-04FD5547B285}" destId="{819AE367-15B5-45DF-8021-F426471326D7}" srcOrd="0" destOrd="0" presId="urn:microsoft.com/office/officeart/2005/8/layout/vList2"/>
    <dgm:cxn modelId="{29B909F2-D598-41F5-94F5-9B365753CA2A}" type="presOf" srcId="{8932247F-B750-443A-93D5-B00B3CC6B171}" destId="{3A9FB643-37D2-4DAE-B4BF-00AB140706D8}" srcOrd="0" destOrd="2" presId="urn:microsoft.com/office/officeart/2005/8/layout/vList2"/>
    <dgm:cxn modelId="{F403E112-E4DB-4CC2-BB5D-0131DD2C6B7E}" srcId="{A0FD38AF-480A-41B9-86CB-9377E8EA35B3}" destId="{BD4E38E7-1A42-456F-A159-A7DE2C0B734A}" srcOrd="2" destOrd="0" parTransId="{F30DEA7B-7BA3-4EAC-B4FF-C70D08426763}" sibTransId="{B3A2D63A-6B82-4A93-B21C-5059B0DADF86}"/>
    <dgm:cxn modelId="{4019F112-B842-4E19-BC8E-DF3DF9D3926F}" type="presOf" srcId="{C2F021C3-7F6C-49D0-BF60-E868FC3098CC}" destId="{A4A461A4-2605-4FBF-AC12-CEA2407DF3EB}" srcOrd="0" destOrd="0" presId="urn:microsoft.com/office/officeart/2005/8/layout/vList2"/>
    <dgm:cxn modelId="{5F3C7415-000A-4952-B717-D131ECE63501}" srcId="{A17C45EB-4EF9-48F6-A043-04FD5547B285}" destId="{A0FD38AF-480A-41B9-86CB-9377E8EA35B3}" srcOrd="0" destOrd="0" parTransId="{92C75FAF-0436-448D-A389-F57DD2AD9F85}" sibTransId="{509B08ED-EB5F-4B1E-A64B-ED16AD8C3481}"/>
    <dgm:cxn modelId="{D03C1D96-E165-4EBC-9EDB-F55614F45CF3}" type="presParOf" srcId="{A4A461A4-2605-4FBF-AC12-CEA2407DF3EB}" destId="{819AE367-15B5-45DF-8021-F426471326D7}" srcOrd="0" destOrd="0" presId="urn:microsoft.com/office/officeart/2005/8/layout/vList2"/>
    <dgm:cxn modelId="{BBF70AD4-BC8D-4DAE-8DD6-A36781817AB8}" type="presParOf" srcId="{A4A461A4-2605-4FBF-AC12-CEA2407DF3EB}" destId="{3A9FB643-37D2-4DAE-B4BF-00AB140706D8}"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C2F021C3-7F6C-49D0-BF60-E868FC3098CC}" type="doc">
      <dgm:prSet loTypeId="urn:microsoft.com/office/officeart/2005/8/layout/vList2" loCatId="list" qsTypeId="urn:microsoft.com/office/officeart/2005/8/quickstyle/simple5" qsCatId="simple" csTypeId="urn:microsoft.com/office/officeart/2005/8/colors/colorful1" csCatId="colorful" phldr="1"/>
      <dgm:spPr/>
      <dgm:t>
        <a:bodyPr/>
        <a:lstStyle/>
        <a:p>
          <a:endParaRPr lang="zh-CN" altLang="en-US"/>
        </a:p>
      </dgm:t>
    </dgm:pt>
    <dgm:pt modelId="{A17C45EB-4EF9-48F6-A043-04FD5547B285}">
      <dgm:prSet>
        <dgm:style>
          <a:lnRef idx="0">
            <a:schemeClr val="accent4"/>
          </a:lnRef>
          <a:fillRef idx="3">
            <a:schemeClr val="accent4"/>
          </a:fillRef>
          <a:effectRef idx="3">
            <a:schemeClr val="accent4"/>
          </a:effectRef>
          <a:fontRef idx="minor">
            <a:schemeClr val="lt1"/>
          </a:fontRef>
        </dgm:style>
      </dgm:prSet>
      <dgm:spPr/>
      <dgm:t>
        <a:bodyPr/>
        <a:lstStyle/>
        <a:p>
          <a:r>
            <a:rPr lang="zh-CN" altLang="en-US" b="0" i="0" dirty="0">
              <a:latin typeface="楷体" panose="02010609060101010101" pitchFamily="49" charset="-122"/>
              <a:ea typeface="楷体" panose="02010609060101010101" pitchFamily="49" charset="-122"/>
            </a:rPr>
            <a:t>（</a:t>
          </a:r>
          <a:r>
            <a:rPr lang="en-US" altLang="zh-CN" b="0" i="0" dirty="0">
              <a:latin typeface="楷体" panose="02010609060101010101" pitchFamily="49" charset="-122"/>
              <a:ea typeface="楷体" panose="02010609060101010101" pitchFamily="49" charset="-122"/>
            </a:rPr>
            <a:t>5</a:t>
          </a:r>
          <a:r>
            <a:rPr lang="zh-CN" altLang="en-US" b="0" i="0" dirty="0">
              <a:latin typeface="楷体" panose="02010609060101010101" pitchFamily="49" charset="-122"/>
              <a:ea typeface="楷体" panose="02010609060101010101" pitchFamily="49" charset="-122"/>
            </a:rPr>
            <a:t>）一致性</a:t>
          </a:r>
        </a:p>
      </dgm:t>
    </dgm:pt>
    <dgm:pt modelId="{255CAF41-F278-42E9-AB91-3EDE110E5D0C}" type="parTrans" cxnId="{02A8AFB4-80ED-494E-BD08-273933CC7DC9}">
      <dgm:prSet/>
      <dgm:spPr/>
      <dgm:t>
        <a:bodyPr/>
        <a:lstStyle/>
        <a:p>
          <a:endParaRPr lang="zh-CN" altLang="en-US" b="0" i="0">
            <a:latin typeface="楷体" panose="02010609060101010101" pitchFamily="49" charset="-122"/>
            <a:ea typeface="楷体" panose="02010609060101010101" pitchFamily="49" charset="-122"/>
          </a:endParaRPr>
        </a:p>
      </dgm:t>
    </dgm:pt>
    <dgm:pt modelId="{A10AFC98-C2DF-4E2F-B13F-0247BA69163F}" type="sibTrans" cxnId="{02A8AFB4-80ED-494E-BD08-273933CC7DC9}">
      <dgm:prSet/>
      <dgm:spPr/>
      <dgm:t>
        <a:bodyPr/>
        <a:lstStyle/>
        <a:p>
          <a:endParaRPr lang="zh-CN" altLang="en-US" b="0" i="0">
            <a:latin typeface="楷体" panose="02010609060101010101" pitchFamily="49" charset="-122"/>
            <a:ea typeface="楷体" panose="02010609060101010101" pitchFamily="49" charset="-122"/>
          </a:endParaRPr>
        </a:p>
      </dgm:t>
    </dgm:pt>
    <dgm:pt modelId="{71C457DA-95EA-43DE-91AF-FBAB8F006288}">
      <dgm:prSet/>
      <dgm:spPr/>
      <dgm:t>
        <a:bodyPr/>
        <a:lstStyle/>
        <a:p>
          <a:r>
            <a:rPr lang="zh-CN" altLang="en-US" b="0" i="0">
              <a:latin typeface="楷体" panose="02010609060101010101" pitchFamily="49" charset="-122"/>
              <a:ea typeface="楷体" panose="02010609060101010101" pitchFamily="49" charset="-122"/>
            </a:rPr>
            <a:t>标准</a:t>
          </a:r>
          <a:endParaRPr lang="zh-CN" altLang="en-US" b="0" i="0" dirty="0">
            <a:latin typeface="楷体" panose="02010609060101010101" pitchFamily="49" charset="-122"/>
            <a:ea typeface="楷体" panose="02010609060101010101" pitchFamily="49" charset="-122"/>
          </a:endParaRPr>
        </a:p>
      </dgm:t>
    </dgm:pt>
    <dgm:pt modelId="{362C3C56-CAAB-4B3B-9983-D1775FEC32F3}" type="parTrans" cxnId="{EC3F3EEA-AD3F-489C-8CCA-5801E486B2B4}">
      <dgm:prSet/>
      <dgm:spPr/>
      <dgm:t>
        <a:bodyPr/>
        <a:lstStyle/>
        <a:p>
          <a:endParaRPr lang="zh-CN" altLang="en-US" b="0" i="0">
            <a:latin typeface="楷体" panose="02010609060101010101" pitchFamily="49" charset="-122"/>
            <a:ea typeface="楷体" panose="02010609060101010101" pitchFamily="49" charset="-122"/>
          </a:endParaRPr>
        </a:p>
      </dgm:t>
    </dgm:pt>
    <dgm:pt modelId="{B3B5E01A-8440-4081-A46E-92669B684ABD}" type="sibTrans" cxnId="{EC3F3EEA-AD3F-489C-8CCA-5801E486B2B4}">
      <dgm:prSet/>
      <dgm:spPr/>
      <dgm:t>
        <a:bodyPr/>
        <a:lstStyle/>
        <a:p>
          <a:endParaRPr lang="zh-CN" altLang="en-US" b="0" i="0">
            <a:latin typeface="楷体" panose="02010609060101010101" pitchFamily="49" charset="-122"/>
            <a:ea typeface="楷体" panose="02010609060101010101" pitchFamily="49" charset="-122"/>
          </a:endParaRPr>
        </a:p>
      </dgm:t>
    </dgm:pt>
    <dgm:pt modelId="{FD0CFFEB-082D-4B01-899C-D4CFE2118F82}">
      <dgm:prSet/>
      <dgm:spPr/>
      <dgm:t>
        <a:bodyPr/>
        <a:lstStyle/>
        <a:p>
          <a:pPr>
            <a:buFont typeface="Wingdings" panose="05000000000000000000" pitchFamily="2" charset="2"/>
            <a:buChar char="ü"/>
          </a:pPr>
          <a:r>
            <a:rPr lang="zh-CN" altLang="en-US" b="0" i="0" dirty="0">
              <a:latin typeface="楷体" panose="02010609060101010101" pitchFamily="49" charset="-122"/>
              <a:ea typeface="楷体" panose="02010609060101010101" pitchFamily="49" charset="-122"/>
            </a:rPr>
            <a:t>细节的需求</a:t>
          </a:r>
          <a:r>
            <a:rPr lang="zh-CN" altLang="en-US" b="0" i="0" dirty="0">
              <a:solidFill>
                <a:schemeClr val="hlink"/>
              </a:solidFill>
              <a:latin typeface="楷体" panose="02010609060101010101" pitchFamily="49" charset="-122"/>
              <a:ea typeface="楷体" panose="02010609060101010101" pitchFamily="49" charset="-122"/>
            </a:rPr>
            <a:t>不能</a:t>
          </a:r>
          <a:r>
            <a:rPr lang="zh-CN" altLang="en-US" b="0" i="0" dirty="0">
              <a:latin typeface="楷体" panose="02010609060101010101" pitchFamily="49" charset="-122"/>
              <a:ea typeface="楷体" panose="02010609060101010101" pitchFamily="49" charset="-122"/>
            </a:rPr>
            <a:t>同高层次的需求相</a:t>
          </a:r>
          <a:r>
            <a:rPr lang="zh-CN" altLang="en-US" b="0" i="0" dirty="0">
              <a:solidFill>
                <a:schemeClr val="hlink"/>
              </a:solidFill>
              <a:latin typeface="楷体" panose="02010609060101010101" pitchFamily="49" charset="-122"/>
              <a:ea typeface="楷体" panose="02010609060101010101" pitchFamily="49" charset="-122"/>
            </a:rPr>
            <a:t>冲突</a:t>
          </a:r>
          <a:r>
            <a:rPr lang="zh-CN" altLang="en-US" b="0" i="0" dirty="0">
              <a:latin typeface="楷体" panose="02010609060101010101" pitchFamily="49" charset="-122"/>
              <a:ea typeface="楷体" panose="02010609060101010101" pitchFamily="49" charset="-122"/>
            </a:rPr>
            <a:t>，例如系统需求不能和业务需求、用户需求互相矛盾</a:t>
          </a:r>
        </a:p>
      </dgm:t>
    </dgm:pt>
    <dgm:pt modelId="{490F9924-4714-430B-AAAB-A94BCECC7964}" type="parTrans" cxnId="{7BD3EADF-EEB1-4491-B08E-5F23BB6EC5B6}">
      <dgm:prSet/>
      <dgm:spPr/>
      <dgm:t>
        <a:bodyPr/>
        <a:lstStyle/>
        <a:p>
          <a:endParaRPr lang="zh-CN" altLang="en-US" b="0" i="0">
            <a:latin typeface="楷体" panose="02010609060101010101" pitchFamily="49" charset="-122"/>
            <a:ea typeface="楷体" panose="02010609060101010101" pitchFamily="49" charset="-122"/>
          </a:endParaRPr>
        </a:p>
      </dgm:t>
    </dgm:pt>
    <dgm:pt modelId="{353CBD59-A78D-4C2D-A7DB-7E3A86108875}" type="sibTrans" cxnId="{7BD3EADF-EEB1-4491-B08E-5F23BB6EC5B6}">
      <dgm:prSet/>
      <dgm:spPr/>
      <dgm:t>
        <a:bodyPr/>
        <a:lstStyle/>
        <a:p>
          <a:endParaRPr lang="zh-CN" altLang="en-US" b="0" i="0">
            <a:latin typeface="楷体" panose="02010609060101010101" pitchFamily="49" charset="-122"/>
            <a:ea typeface="楷体" panose="02010609060101010101" pitchFamily="49" charset="-122"/>
          </a:endParaRPr>
        </a:p>
      </dgm:t>
    </dgm:pt>
    <dgm:pt modelId="{600DFFC7-54F7-4316-9DC0-261D2E6C2E47}">
      <dgm:prSet/>
      <dgm:spPr/>
      <dgm:t>
        <a:bodyPr/>
        <a:lstStyle/>
        <a:p>
          <a:pPr>
            <a:buFont typeface="Wingdings" panose="05000000000000000000" pitchFamily="2" charset="2"/>
            <a:buChar char="ü"/>
          </a:pPr>
          <a:r>
            <a:rPr lang="zh-CN" altLang="en-US" b="0" i="0" dirty="0">
              <a:solidFill>
                <a:schemeClr val="hlink"/>
              </a:solidFill>
              <a:latin typeface="楷体" panose="02010609060101010101" pitchFamily="49" charset="-122"/>
              <a:ea typeface="楷体" panose="02010609060101010101" pitchFamily="49" charset="-122"/>
            </a:rPr>
            <a:t>同一层次</a:t>
          </a:r>
          <a:r>
            <a:rPr lang="zh-CN" altLang="en-US" b="0" i="0" dirty="0">
              <a:latin typeface="楷体" panose="02010609060101010101" pitchFamily="49" charset="-122"/>
              <a:ea typeface="楷体" panose="02010609060101010101" pitchFamily="49" charset="-122"/>
            </a:rPr>
            <a:t>的不同需求之间也</a:t>
          </a:r>
          <a:r>
            <a:rPr lang="zh-CN" altLang="en-US" b="0" i="0" dirty="0">
              <a:solidFill>
                <a:schemeClr val="hlink"/>
              </a:solidFill>
              <a:latin typeface="楷体" panose="02010609060101010101" pitchFamily="49" charset="-122"/>
              <a:ea typeface="楷体" panose="02010609060101010101" pitchFamily="49" charset="-122"/>
            </a:rPr>
            <a:t>不能</a:t>
          </a:r>
          <a:r>
            <a:rPr lang="zh-CN" altLang="en-US" b="0" i="0" dirty="0">
              <a:latin typeface="楷体" panose="02010609060101010101" pitchFamily="49" charset="-122"/>
              <a:ea typeface="楷体" panose="02010609060101010101" pitchFamily="49" charset="-122"/>
            </a:rPr>
            <a:t>互相</a:t>
          </a:r>
          <a:r>
            <a:rPr lang="zh-CN" altLang="en-US" b="0" i="0" dirty="0">
              <a:solidFill>
                <a:schemeClr val="hlink"/>
              </a:solidFill>
              <a:latin typeface="楷体" panose="02010609060101010101" pitchFamily="49" charset="-122"/>
              <a:ea typeface="楷体" panose="02010609060101010101" pitchFamily="49" charset="-122"/>
            </a:rPr>
            <a:t>冲突</a:t>
          </a:r>
        </a:p>
      </dgm:t>
    </dgm:pt>
    <dgm:pt modelId="{BF825FF8-70C6-4F26-8262-07DD32915C84}" type="parTrans" cxnId="{FFEF282F-E548-463C-861F-2B81670083DA}">
      <dgm:prSet/>
      <dgm:spPr/>
      <dgm:t>
        <a:bodyPr/>
        <a:lstStyle/>
        <a:p>
          <a:endParaRPr lang="zh-CN" altLang="en-US" b="0" i="0">
            <a:latin typeface="楷体" panose="02010609060101010101" pitchFamily="49" charset="-122"/>
            <a:ea typeface="楷体" panose="02010609060101010101" pitchFamily="49" charset="-122"/>
          </a:endParaRPr>
        </a:p>
      </dgm:t>
    </dgm:pt>
    <dgm:pt modelId="{3765FCC8-9BBE-41C1-8351-8C3EC80F1843}" type="sibTrans" cxnId="{FFEF282F-E548-463C-861F-2B81670083DA}">
      <dgm:prSet/>
      <dgm:spPr/>
      <dgm:t>
        <a:bodyPr/>
        <a:lstStyle/>
        <a:p>
          <a:endParaRPr lang="zh-CN" altLang="en-US" b="0" i="0">
            <a:latin typeface="楷体" panose="02010609060101010101" pitchFamily="49" charset="-122"/>
            <a:ea typeface="楷体" panose="02010609060101010101" pitchFamily="49" charset="-122"/>
          </a:endParaRPr>
        </a:p>
      </dgm:t>
    </dgm:pt>
    <dgm:pt modelId="{4CAB60EC-255A-445C-B936-09BDA06B1CD7}">
      <dgm:prSet/>
      <dgm:spPr/>
      <dgm:t>
        <a:bodyPr/>
        <a:lstStyle/>
        <a:p>
          <a:r>
            <a:rPr lang="zh-CN" altLang="en-US" b="0" i="0" dirty="0">
              <a:latin typeface="楷体" panose="02010609060101010101" pitchFamily="49" charset="-122"/>
              <a:ea typeface="楷体" panose="02010609060101010101" pitchFamily="49" charset="-122"/>
            </a:rPr>
            <a:t>评审</a:t>
          </a:r>
        </a:p>
      </dgm:t>
    </dgm:pt>
    <dgm:pt modelId="{D7CA2F34-E6D8-4CEA-830A-416AD6D0D861}" type="parTrans" cxnId="{19518BB1-C292-4BEA-9F49-4E93F87DB57E}">
      <dgm:prSet/>
      <dgm:spPr/>
      <dgm:t>
        <a:bodyPr/>
        <a:lstStyle/>
        <a:p>
          <a:endParaRPr lang="zh-CN" altLang="en-US" b="0" i="0">
            <a:latin typeface="楷体" panose="02010609060101010101" pitchFamily="49" charset="-122"/>
            <a:ea typeface="楷体" panose="02010609060101010101" pitchFamily="49" charset="-122"/>
          </a:endParaRPr>
        </a:p>
      </dgm:t>
    </dgm:pt>
    <dgm:pt modelId="{0E9B548F-E109-4EF2-9117-5ECFDD89B5A3}" type="sibTrans" cxnId="{19518BB1-C292-4BEA-9F49-4E93F87DB57E}">
      <dgm:prSet/>
      <dgm:spPr/>
      <dgm:t>
        <a:bodyPr/>
        <a:lstStyle/>
        <a:p>
          <a:endParaRPr lang="zh-CN" altLang="en-US" b="0" i="0">
            <a:latin typeface="楷体" panose="02010609060101010101" pitchFamily="49" charset="-122"/>
            <a:ea typeface="楷体" panose="02010609060101010101" pitchFamily="49" charset="-122"/>
          </a:endParaRPr>
        </a:p>
      </dgm:t>
    </dgm:pt>
    <dgm:pt modelId="{F683AEE8-52E3-4E9F-8C0A-FEDBEB448607}">
      <dgm:prSet/>
      <dgm:spPr/>
      <dgm:t>
        <a:bodyPr/>
        <a:lstStyle/>
        <a:p>
          <a:r>
            <a:rPr lang="zh-CN" altLang="en-US" b="0" i="0">
              <a:latin typeface="楷体" panose="02010609060101010101" pitchFamily="49" charset="-122"/>
              <a:ea typeface="楷体" panose="02010609060101010101" pitchFamily="49" charset="-122"/>
            </a:rPr>
            <a:t>自动化检查</a:t>
          </a:r>
        </a:p>
      </dgm:t>
    </dgm:pt>
    <dgm:pt modelId="{9D66BB33-4BEB-4EF7-868F-0D7CBC0309D7}" type="parTrans" cxnId="{3AF2FA08-EB0D-4BA0-AAC5-0A91F34B100F}">
      <dgm:prSet/>
      <dgm:spPr/>
      <dgm:t>
        <a:bodyPr/>
        <a:lstStyle/>
        <a:p>
          <a:endParaRPr lang="zh-CN" altLang="en-US" b="0" i="0">
            <a:latin typeface="楷体" panose="02010609060101010101" pitchFamily="49" charset="-122"/>
            <a:ea typeface="楷体" panose="02010609060101010101" pitchFamily="49" charset="-122"/>
          </a:endParaRPr>
        </a:p>
      </dgm:t>
    </dgm:pt>
    <dgm:pt modelId="{363C40BF-0E66-498E-B345-4F7519050293}" type="sibTrans" cxnId="{3AF2FA08-EB0D-4BA0-AAC5-0A91F34B100F}">
      <dgm:prSet/>
      <dgm:spPr/>
      <dgm:t>
        <a:bodyPr/>
        <a:lstStyle/>
        <a:p>
          <a:endParaRPr lang="zh-CN" altLang="en-US" b="0" i="0">
            <a:latin typeface="楷体" panose="02010609060101010101" pitchFamily="49" charset="-122"/>
            <a:ea typeface="楷体" panose="02010609060101010101" pitchFamily="49" charset="-122"/>
          </a:endParaRPr>
        </a:p>
      </dgm:t>
    </dgm:pt>
    <dgm:pt modelId="{A4A461A4-2605-4FBF-AC12-CEA2407DF3EB}" type="pres">
      <dgm:prSet presAssocID="{C2F021C3-7F6C-49D0-BF60-E868FC3098CC}" presName="linear" presStyleCnt="0">
        <dgm:presLayoutVars>
          <dgm:animLvl val="lvl"/>
          <dgm:resizeHandles val="exact"/>
        </dgm:presLayoutVars>
      </dgm:prSet>
      <dgm:spPr/>
      <dgm:t>
        <a:bodyPr/>
        <a:lstStyle/>
        <a:p>
          <a:endParaRPr lang="zh-CN" altLang="en-US"/>
        </a:p>
      </dgm:t>
    </dgm:pt>
    <dgm:pt modelId="{819AE367-15B5-45DF-8021-F426471326D7}" type="pres">
      <dgm:prSet presAssocID="{A17C45EB-4EF9-48F6-A043-04FD5547B285}" presName="parentText" presStyleLbl="node1" presStyleIdx="0" presStyleCnt="1">
        <dgm:presLayoutVars>
          <dgm:chMax val="0"/>
          <dgm:bulletEnabled val="1"/>
        </dgm:presLayoutVars>
      </dgm:prSet>
      <dgm:spPr/>
      <dgm:t>
        <a:bodyPr/>
        <a:lstStyle/>
        <a:p>
          <a:endParaRPr lang="zh-CN" altLang="en-US"/>
        </a:p>
      </dgm:t>
    </dgm:pt>
    <dgm:pt modelId="{3A9FB643-37D2-4DAE-B4BF-00AB140706D8}" type="pres">
      <dgm:prSet presAssocID="{A17C45EB-4EF9-48F6-A043-04FD5547B285}" presName="childText" presStyleLbl="revTx" presStyleIdx="0" presStyleCnt="1">
        <dgm:presLayoutVars>
          <dgm:bulletEnabled val="1"/>
        </dgm:presLayoutVars>
      </dgm:prSet>
      <dgm:spPr/>
      <dgm:t>
        <a:bodyPr/>
        <a:lstStyle/>
        <a:p>
          <a:endParaRPr lang="zh-CN" altLang="en-US"/>
        </a:p>
      </dgm:t>
    </dgm:pt>
  </dgm:ptLst>
  <dgm:cxnLst>
    <dgm:cxn modelId="{4A76CF8F-696C-406C-AFCC-546C63D73B83}" type="presOf" srcId="{71C457DA-95EA-43DE-91AF-FBAB8F006288}" destId="{3A9FB643-37D2-4DAE-B4BF-00AB140706D8}" srcOrd="0" destOrd="0" presId="urn:microsoft.com/office/officeart/2005/8/layout/vList2"/>
    <dgm:cxn modelId="{F43125E4-2F62-4054-839C-92E502172882}" type="presOf" srcId="{F683AEE8-52E3-4E9F-8C0A-FEDBEB448607}" destId="{3A9FB643-37D2-4DAE-B4BF-00AB140706D8}" srcOrd="0" destOrd="4" presId="urn:microsoft.com/office/officeart/2005/8/layout/vList2"/>
    <dgm:cxn modelId="{7BD3EADF-EEB1-4491-B08E-5F23BB6EC5B6}" srcId="{71C457DA-95EA-43DE-91AF-FBAB8F006288}" destId="{FD0CFFEB-082D-4B01-899C-D4CFE2118F82}" srcOrd="0" destOrd="0" parTransId="{490F9924-4714-430B-AAAB-A94BCECC7964}" sibTransId="{353CBD59-A78D-4C2D-A7DB-7E3A86108875}"/>
    <dgm:cxn modelId="{F50DBB78-BFBA-4D6F-9DDE-CBBB35CD215F}" type="presOf" srcId="{600DFFC7-54F7-4316-9DC0-261D2E6C2E47}" destId="{3A9FB643-37D2-4DAE-B4BF-00AB140706D8}" srcOrd="0" destOrd="2" presId="urn:microsoft.com/office/officeart/2005/8/layout/vList2"/>
    <dgm:cxn modelId="{8F178C71-06E1-47D9-B092-F7C36CD2C224}" type="presOf" srcId="{4CAB60EC-255A-445C-B936-09BDA06B1CD7}" destId="{3A9FB643-37D2-4DAE-B4BF-00AB140706D8}" srcOrd="0" destOrd="3" presId="urn:microsoft.com/office/officeart/2005/8/layout/vList2"/>
    <dgm:cxn modelId="{19518BB1-C292-4BEA-9F49-4E93F87DB57E}" srcId="{A17C45EB-4EF9-48F6-A043-04FD5547B285}" destId="{4CAB60EC-255A-445C-B936-09BDA06B1CD7}" srcOrd="1" destOrd="0" parTransId="{D7CA2F34-E6D8-4CEA-830A-416AD6D0D861}" sibTransId="{0E9B548F-E109-4EF2-9117-5ECFDD89B5A3}"/>
    <dgm:cxn modelId="{02A8AFB4-80ED-494E-BD08-273933CC7DC9}" srcId="{C2F021C3-7F6C-49D0-BF60-E868FC3098CC}" destId="{A17C45EB-4EF9-48F6-A043-04FD5547B285}" srcOrd="0" destOrd="0" parTransId="{255CAF41-F278-42E9-AB91-3EDE110E5D0C}" sibTransId="{A10AFC98-C2DF-4E2F-B13F-0247BA69163F}"/>
    <dgm:cxn modelId="{5A4C5EAF-419F-4AE0-92C2-73A6A4F0189A}" type="presOf" srcId="{FD0CFFEB-082D-4B01-899C-D4CFE2118F82}" destId="{3A9FB643-37D2-4DAE-B4BF-00AB140706D8}" srcOrd="0" destOrd="1" presId="urn:microsoft.com/office/officeart/2005/8/layout/vList2"/>
    <dgm:cxn modelId="{EC3F3EEA-AD3F-489C-8CCA-5801E486B2B4}" srcId="{A17C45EB-4EF9-48F6-A043-04FD5547B285}" destId="{71C457DA-95EA-43DE-91AF-FBAB8F006288}" srcOrd="0" destOrd="0" parTransId="{362C3C56-CAAB-4B3B-9983-D1775FEC32F3}" sibTransId="{B3B5E01A-8440-4081-A46E-92669B684ABD}"/>
    <dgm:cxn modelId="{2926CFB4-4798-41E1-B292-CEFA7DDCBF9F}" type="presOf" srcId="{A17C45EB-4EF9-48F6-A043-04FD5547B285}" destId="{819AE367-15B5-45DF-8021-F426471326D7}" srcOrd="0" destOrd="0" presId="urn:microsoft.com/office/officeart/2005/8/layout/vList2"/>
    <dgm:cxn modelId="{FFEF282F-E548-463C-861F-2B81670083DA}" srcId="{71C457DA-95EA-43DE-91AF-FBAB8F006288}" destId="{600DFFC7-54F7-4316-9DC0-261D2E6C2E47}" srcOrd="1" destOrd="0" parTransId="{BF825FF8-70C6-4F26-8262-07DD32915C84}" sibTransId="{3765FCC8-9BBE-41C1-8351-8C3EC80F1843}"/>
    <dgm:cxn modelId="{4019F112-B842-4E19-BC8E-DF3DF9D3926F}" type="presOf" srcId="{C2F021C3-7F6C-49D0-BF60-E868FC3098CC}" destId="{A4A461A4-2605-4FBF-AC12-CEA2407DF3EB}" srcOrd="0" destOrd="0" presId="urn:microsoft.com/office/officeart/2005/8/layout/vList2"/>
    <dgm:cxn modelId="{3AF2FA08-EB0D-4BA0-AAC5-0A91F34B100F}" srcId="{A17C45EB-4EF9-48F6-A043-04FD5547B285}" destId="{F683AEE8-52E3-4E9F-8C0A-FEDBEB448607}" srcOrd="2" destOrd="0" parTransId="{9D66BB33-4BEB-4EF7-868F-0D7CBC0309D7}" sibTransId="{363C40BF-0E66-498E-B345-4F7519050293}"/>
    <dgm:cxn modelId="{D03C1D96-E165-4EBC-9EDB-F55614F45CF3}" type="presParOf" srcId="{A4A461A4-2605-4FBF-AC12-CEA2407DF3EB}" destId="{819AE367-15B5-45DF-8021-F426471326D7}" srcOrd="0" destOrd="0" presId="urn:microsoft.com/office/officeart/2005/8/layout/vList2"/>
    <dgm:cxn modelId="{BBF70AD4-BC8D-4DAE-8DD6-A36781817AB8}" type="presParOf" srcId="{A4A461A4-2605-4FBF-AC12-CEA2407DF3EB}" destId="{3A9FB643-37D2-4DAE-B4BF-00AB140706D8}"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C2F021C3-7F6C-49D0-BF60-E868FC3098CC}" type="doc">
      <dgm:prSet loTypeId="urn:microsoft.com/office/officeart/2005/8/layout/vList2" loCatId="list" qsTypeId="urn:microsoft.com/office/officeart/2005/8/quickstyle/simple5" qsCatId="simple" csTypeId="urn:microsoft.com/office/officeart/2005/8/colors/colorful1" csCatId="colorful" phldr="1"/>
      <dgm:spPr/>
      <dgm:t>
        <a:bodyPr/>
        <a:lstStyle/>
        <a:p>
          <a:endParaRPr lang="zh-CN" altLang="en-US"/>
        </a:p>
      </dgm:t>
    </dgm:pt>
    <dgm:pt modelId="{F683AEE8-52E3-4E9F-8C0A-FEDBEB448607}">
      <dgm:prSet/>
      <dgm:spPr>
        <a:solidFill>
          <a:srgbClr val="00B050"/>
        </a:solidFill>
      </dgm:spPr>
      <dgm:t>
        <a:bodyPr/>
        <a:lstStyle/>
        <a:p>
          <a:pPr>
            <a:buFont typeface="Wingdings" panose="05000000000000000000" pitchFamily="2" charset="2"/>
            <a:buNone/>
          </a:pPr>
          <a:r>
            <a:rPr lang="zh-CN" altLang="en-US" b="0" i="0" dirty="0">
              <a:latin typeface="楷体" panose="02010609060101010101" pitchFamily="49" charset="-122"/>
              <a:ea typeface="楷体" panose="02010609060101010101" pitchFamily="49" charset="-122"/>
            </a:rPr>
            <a:t>（</a:t>
          </a:r>
          <a:r>
            <a:rPr lang="en-US" altLang="zh-CN" b="0" i="0" dirty="0">
              <a:latin typeface="楷体" panose="02010609060101010101" pitchFamily="49" charset="-122"/>
              <a:ea typeface="楷体" panose="02010609060101010101" pitchFamily="49" charset="-122"/>
            </a:rPr>
            <a:t>6</a:t>
          </a:r>
          <a:r>
            <a:rPr lang="zh-CN" altLang="en-US" b="0" i="0" dirty="0">
              <a:latin typeface="楷体" panose="02010609060101010101" pitchFamily="49" charset="-122"/>
              <a:ea typeface="楷体" panose="02010609060101010101" pitchFamily="49" charset="-122"/>
            </a:rPr>
            <a:t>）可修改</a:t>
          </a:r>
        </a:p>
      </dgm:t>
    </dgm:pt>
    <dgm:pt modelId="{9D66BB33-4BEB-4EF7-868F-0D7CBC0309D7}" type="parTrans" cxnId="{3AF2FA08-EB0D-4BA0-AAC5-0A91F34B100F}">
      <dgm:prSet/>
      <dgm:spPr/>
      <dgm:t>
        <a:bodyPr/>
        <a:lstStyle/>
        <a:p>
          <a:endParaRPr lang="zh-CN" altLang="en-US" b="0" i="0">
            <a:latin typeface="楷体" panose="02010609060101010101" pitchFamily="49" charset="-122"/>
            <a:ea typeface="楷体" panose="02010609060101010101" pitchFamily="49" charset="-122"/>
          </a:endParaRPr>
        </a:p>
      </dgm:t>
    </dgm:pt>
    <dgm:pt modelId="{363C40BF-0E66-498E-B345-4F7519050293}" type="sibTrans" cxnId="{3AF2FA08-EB0D-4BA0-AAC5-0A91F34B100F}">
      <dgm:prSet/>
      <dgm:spPr/>
      <dgm:t>
        <a:bodyPr/>
        <a:lstStyle/>
        <a:p>
          <a:endParaRPr lang="zh-CN" altLang="en-US" b="0" i="0">
            <a:latin typeface="楷体" panose="02010609060101010101" pitchFamily="49" charset="-122"/>
            <a:ea typeface="楷体" panose="02010609060101010101" pitchFamily="49" charset="-122"/>
          </a:endParaRPr>
        </a:p>
      </dgm:t>
    </dgm:pt>
    <dgm:pt modelId="{54B757B8-489B-4C51-8883-F15A9940F785}">
      <dgm:prSet/>
      <dgm:spPr/>
      <dgm:t>
        <a:bodyPr/>
        <a:lstStyle/>
        <a:p>
          <a:r>
            <a:rPr lang="zh-CN" altLang="en-US" b="0" i="0" dirty="0">
              <a:latin typeface="楷体" panose="02010609060101010101" pitchFamily="49" charset="-122"/>
              <a:ea typeface="楷体" panose="02010609060101010101" pitchFamily="49" charset="-122"/>
            </a:rPr>
            <a:t>标准</a:t>
          </a:r>
        </a:p>
      </dgm:t>
    </dgm:pt>
    <dgm:pt modelId="{E7559A1F-1371-4FC9-BA86-1C60EA37939D}" type="parTrans" cxnId="{79D7F3BD-4451-4A52-8698-DE34E8B7CFC8}">
      <dgm:prSet/>
      <dgm:spPr/>
      <dgm:t>
        <a:bodyPr/>
        <a:lstStyle/>
        <a:p>
          <a:endParaRPr lang="zh-CN" altLang="en-US" b="0" i="0">
            <a:latin typeface="楷体" panose="02010609060101010101" pitchFamily="49" charset="-122"/>
            <a:ea typeface="楷体" panose="02010609060101010101" pitchFamily="49" charset="-122"/>
          </a:endParaRPr>
        </a:p>
      </dgm:t>
    </dgm:pt>
    <dgm:pt modelId="{85738546-1DF9-4EEA-9D44-097BFDD6032C}" type="sibTrans" cxnId="{79D7F3BD-4451-4A52-8698-DE34E8B7CFC8}">
      <dgm:prSet/>
      <dgm:spPr/>
      <dgm:t>
        <a:bodyPr/>
        <a:lstStyle/>
        <a:p>
          <a:endParaRPr lang="zh-CN" altLang="en-US" b="0" i="0">
            <a:latin typeface="楷体" panose="02010609060101010101" pitchFamily="49" charset="-122"/>
            <a:ea typeface="楷体" panose="02010609060101010101" pitchFamily="49" charset="-122"/>
          </a:endParaRPr>
        </a:p>
      </dgm:t>
    </dgm:pt>
    <dgm:pt modelId="{8F9DB59A-E46E-4F6D-991F-84B48F54DC11}">
      <dgm:prSet/>
      <dgm:spPr/>
      <dgm:t>
        <a:bodyPr/>
        <a:lstStyle/>
        <a:p>
          <a:r>
            <a:rPr lang="zh-CN" altLang="en-US" b="0" i="0">
              <a:latin typeface="楷体" panose="02010609060101010101" pitchFamily="49" charset="-122"/>
              <a:ea typeface="楷体" panose="02010609060101010101" pitchFamily="49" charset="-122"/>
            </a:rPr>
            <a:t>它的结构和风格使得人们可以对其中任一需求进行</a:t>
          </a:r>
          <a:r>
            <a:rPr lang="zh-CN" altLang="en-US" b="0" i="0">
              <a:solidFill>
                <a:schemeClr val="hlink"/>
              </a:solidFill>
              <a:latin typeface="楷体" panose="02010609060101010101" pitchFamily="49" charset="-122"/>
              <a:ea typeface="楷体" panose="02010609060101010101" pitchFamily="49" charset="-122"/>
            </a:rPr>
            <a:t>容易地</a:t>
          </a:r>
          <a:r>
            <a:rPr lang="zh-CN" altLang="en-US" b="0" i="0">
              <a:latin typeface="楷体" panose="02010609060101010101" pitchFamily="49" charset="-122"/>
              <a:ea typeface="楷体" panose="02010609060101010101" pitchFamily="49" charset="-122"/>
            </a:rPr>
            <a:t>、</a:t>
          </a:r>
          <a:r>
            <a:rPr lang="zh-CN" altLang="en-US" b="0" i="0">
              <a:solidFill>
                <a:schemeClr val="hlink"/>
              </a:solidFill>
              <a:latin typeface="楷体" panose="02010609060101010101" pitchFamily="49" charset="-122"/>
              <a:ea typeface="楷体" panose="02010609060101010101" pitchFamily="49" charset="-122"/>
            </a:rPr>
            <a:t>完整地</a:t>
          </a:r>
          <a:r>
            <a:rPr lang="zh-CN" altLang="en-US" b="0" i="0">
              <a:latin typeface="楷体" panose="02010609060101010101" pitchFamily="49" charset="-122"/>
              <a:ea typeface="楷体" panose="02010609060101010101" pitchFamily="49" charset="-122"/>
            </a:rPr>
            <a:t>、</a:t>
          </a:r>
          <a:r>
            <a:rPr lang="zh-CN" altLang="en-US" b="0" i="0">
              <a:solidFill>
                <a:schemeClr val="hlink"/>
              </a:solidFill>
              <a:latin typeface="楷体" panose="02010609060101010101" pitchFamily="49" charset="-122"/>
              <a:ea typeface="楷体" panose="02010609060101010101" pitchFamily="49" charset="-122"/>
            </a:rPr>
            <a:t>一致地</a:t>
          </a:r>
          <a:r>
            <a:rPr lang="zh-CN" altLang="en-US" b="0" i="0">
              <a:latin typeface="楷体" panose="02010609060101010101" pitchFamily="49" charset="-122"/>
              <a:ea typeface="楷体" panose="02010609060101010101" pitchFamily="49" charset="-122"/>
            </a:rPr>
            <a:t>修改，同时还不会影响文档现有的结构和风格。</a:t>
          </a:r>
          <a:endParaRPr lang="zh-CN" altLang="en-US" b="0" i="0" dirty="0">
            <a:latin typeface="楷体" panose="02010609060101010101" pitchFamily="49" charset="-122"/>
            <a:ea typeface="楷体" panose="02010609060101010101" pitchFamily="49" charset="-122"/>
          </a:endParaRPr>
        </a:p>
      </dgm:t>
    </dgm:pt>
    <dgm:pt modelId="{32FA89C0-C160-426A-850F-4D917333AB76}" type="parTrans" cxnId="{FC2F638D-2267-4E95-B8BE-D1536AFEF1D2}">
      <dgm:prSet/>
      <dgm:spPr/>
      <dgm:t>
        <a:bodyPr/>
        <a:lstStyle/>
        <a:p>
          <a:endParaRPr lang="zh-CN" altLang="en-US" b="0" i="0">
            <a:latin typeface="楷体" panose="02010609060101010101" pitchFamily="49" charset="-122"/>
            <a:ea typeface="楷体" panose="02010609060101010101" pitchFamily="49" charset="-122"/>
          </a:endParaRPr>
        </a:p>
      </dgm:t>
    </dgm:pt>
    <dgm:pt modelId="{E9E5D2DA-A0DB-47C5-8169-FC96BEF046A2}" type="sibTrans" cxnId="{FC2F638D-2267-4E95-B8BE-D1536AFEF1D2}">
      <dgm:prSet/>
      <dgm:spPr/>
      <dgm:t>
        <a:bodyPr/>
        <a:lstStyle/>
        <a:p>
          <a:endParaRPr lang="zh-CN" altLang="en-US" b="0" i="0">
            <a:latin typeface="楷体" panose="02010609060101010101" pitchFamily="49" charset="-122"/>
            <a:ea typeface="楷体" panose="02010609060101010101" pitchFamily="49" charset="-122"/>
          </a:endParaRPr>
        </a:p>
      </dgm:t>
    </dgm:pt>
    <dgm:pt modelId="{51689676-12EC-4DDE-95EB-1705179FB2FE}">
      <dgm:prSet/>
      <dgm:spPr/>
      <dgm:t>
        <a:bodyPr/>
        <a:lstStyle/>
        <a:p>
          <a:r>
            <a:rPr lang="zh-CN" altLang="en-US" b="0" i="0">
              <a:latin typeface="楷体" panose="02010609060101010101" pitchFamily="49" charset="-122"/>
              <a:ea typeface="楷体" panose="02010609060101010101" pitchFamily="49" charset="-122"/>
            </a:rPr>
            <a:t>文档的可修改性</a:t>
          </a:r>
          <a:r>
            <a:rPr lang="zh-CN" altLang="en-US" b="0" i="0">
              <a:solidFill>
                <a:schemeClr val="hlink"/>
              </a:solidFill>
              <a:latin typeface="楷体" panose="02010609060101010101" pitchFamily="49" charset="-122"/>
              <a:ea typeface="楷体" panose="02010609060101010101" pitchFamily="49" charset="-122"/>
            </a:rPr>
            <a:t>要求</a:t>
          </a:r>
          <a:r>
            <a:rPr lang="zh-CN" altLang="en-US" b="0" i="0">
              <a:latin typeface="楷体" panose="02010609060101010101" pitchFamily="49" charset="-122"/>
              <a:ea typeface="楷体" panose="02010609060101010101" pitchFamily="49" charset="-122"/>
            </a:rPr>
            <a:t>：</a:t>
          </a:r>
          <a:endParaRPr lang="zh-CN" altLang="en-US" b="0" i="0" dirty="0">
            <a:latin typeface="楷体" panose="02010609060101010101" pitchFamily="49" charset="-122"/>
            <a:ea typeface="楷体" panose="02010609060101010101" pitchFamily="49" charset="-122"/>
          </a:endParaRPr>
        </a:p>
      </dgm:t>
    </dgm:pt>
    <dgm:pt modelId="{D59D6C96-67E5-4CA5-8979-9BB36B7E0646}" type="parTrans" cxnId="{18775646-6205-469C-9E59-9E57FD000DF3}">
      <dgm:prSet/>
      <dgm:spPr/>
      <dgm:t>
        <a:bodyPr/>
        <a:lstStyle/>
        <a:p>
          <a:endParaRPr lang="zh-CN" altLang="en-US" b="0" i="0">
            <a:latin typeface="楷体" panose="02010609060101010101" pitchFamily="49" charset="-122"/>
            <a:ea typeface="楷体" panose="02010609060101010101" pitchFamily="49" charset="-122"/>
          </a:endParaRPr>
        </a:p>
      </dgm:t>
    </dgm:pt>
    <dgm:pt modelId="{14E02A32-432A-4B48-878C-5F176ECE736D}" type="sibTrans" cxnId="{18775646-6205-469C-9E59-9E57FD000DF3}">
      <dgm:prSet/>
      <dgm:spPr/>
      <dgm:t>
        <a:bodyPr/>
        <a:lstStyle/>
        <a:p>
          <a:endParaRPr lang="zh-CN" altLang="en-US" b="0" i="0">
            <a:latin typeface="楷体" panose="02010609060101010101" pitchFamily="49" charset="-122"/>
            <a:ea typeface="楷体" panose="02010609060101010101" pitchFamily="49" charset="-122"/>
          </a:endParaRPr>
        </a:p>
      </dgm:t>
    </dgm:pt>
    <dgm:pt modelId="{45E2EAAD-213A-452D-A931-D571BAB26F43}">
      <dgm:prSet/>
      <dgm:spPr/>
      <dgm:t>
        <a:bodyPr/>
        <a:lstStyle/>
        <a:p>
          <a:r>
            <a:rPr lang="zh-CN" altLang="en-US" b="0" i="0">
              <a:latin typeface="楷体" panose="02010609060101010101" pitchFamily="49" charset="-122"/>
              <a:ea typeface="楷体" panose="02010609060101010101" pitchFamily="49" charset="-122"/>
            </a:rPr>
            <a:t>有着条理分明并且易于使用的</a:t>
          </a:r>
          <a:r>
            <a:rPr lang="zh-CN" altLang="en-US" b="0" i="0">
              <a:solidFill>
                <a:schemeClr val="hlink"/>
              </a:solidFill>
              <a:latin typeface="楷体" panose="02010609060101010101" pitchFamily="49" charset="-122"/>
              <a:ea typeface="楷体" panose="02010609060101010101" pitchFamily="49" charset="-122"/>
            </a:rPr>
            <a:t>组织方式</a:t>
          </a:r>
          <a:r>
            <a:rPr lang="zh-CN" altLang="en-US" b="0" i="0">
              <a:latin typeface="楷体" panose="02010609060101010101" pitchFamily="49" charset="-122"/>
              <a:ea typeface="楷体" panose="02010609060101010101" pitchFamily="49" charset="-122"/>
            </a:rPr>
            <a:t>，包括目录、索引和显式的交叉引用。</a:t>
          </a:r>
          <a:endParaRPr lang="zh-CN" altLang="en-US" b="0" i="0" dirty="0">
            <a:latin typeface="楷体" panose="02010609060101010101" pitchFamily="49" charset="-122"/>
            <a:ea typeface="楷体" panose="02010609060101010101" pitchFamily="49" charset="-122"/>
          </a:endParaRPr>
        </a:p>
      </dgm:t>
    </dgm:pt>
    <dgm:pt modelId="{A8375FAB-4368-4E2C-967F-7148A201E674}" type="parTrans" cxnId="{4DD20680-B223-410C-8B66-EEB96BF8CA53}">
      <dgm:prSet/>
      <dgm:spPr/>
      <dgm:t>
        <a:bodyPr/>
        <a:lstStyle/>
        <a:p>
          <a:endParaRPr lang="zh-CN" altLang="en-US" b="0" i="0">
            <a:latin typeface="楷体" panose="02010609060101010101" pitchFamily="49" charset="-122"/>
            <a:ea typeface="楷体" panose="02010609060101010101" pitchFamily="49" charset="-122"/>
          </a:endParaRPr>
        </a:p>
      </dgm:t>
    </dgm:pt>
    <dgm:pt modelId="{809BAFD2-BF04-44F8-8337-D968FAA4C7BA}" type="sibTrans" cxnId="{4DD20680-B223-410C-8B66-EEB96BF8CA53}">
      <dgm:prSet/>
      <dgm:spPr/>
      <dgm:t>
        <a:bodyPr/>
        <a:lstStyle/>
        <a:p>
          <a:endParaRPr lang="zh-CN" altLang="en-US" b="0" i="0">
            <a:latin typeface="楷体" panose="02010609060101010101" pitchFamily="49" charset="-122"/>
            <a:ea typeface="楷体" panose="02010609060101010101" pitchFamily="49" charset="-122"/>
          </a:endParaRPr>
        </a:p>
      </dgm:t>
    </dgm:pt>
    <dgm:pt modelId="{8EEBFBC4-39BB-4ADF-8806-F03F9DF640FA}">
      <dgm:prSet/>
      <dgm:spPr/>
      <dgm:t>
        <a:bodyPr/>
        <a:lstStyle/>
        <a:p>
          <a:r>
            <a:rPr lang="zh-CN" altLang="en-US" b="0" i="0">
              <a:solidFill>
                <a:schemeClr val="hlink"/>
              </a:solidFill>
              <a:latin typeface="楷体" panose="02010609060101010101" pitchFamily="49" charset="-122"/>
              <a:ea typeface="楷体" panose="02010609060101010101" pitchFamily="49" charset="-122"/>
            </a:rPr>
            <a:t>没有重复冗余</a:t>
          </a:r>
          <a:r>
            <a:rPr lang="zh-CN" altLang="en-US" b="0" i="0">
              <a:latin typeface="楷体" panose="02010609060101010101" pitchFamily="49" charset="-122"/>
              <a:ea typeface="楷体" panose="02010609060101010101" pitchFamily="49" charset="-122"/>
            </a:rPr>
            <a:t>。</a:t>
          </a:r>
          <a:endParaRPr lang="zh-CN" altLang="en-US" b="0" i="0" dirty="0">
            <a:latin typeface="楷体" panose="02010609060101010101" pitchFamily="49" charset="-122"/>
            <a:ea typeface="楷体" panose="02010609060101010101" pitchFamily="49" charset="-122"/>
          </a:endParaRPr>
        </a:p>
      </dgm:t>
    </dgm:pt>
    <dgm:pt modelId="{CAE2D8C0-1969-4B42-BE9C-C24AC107D651}" type="parTrans" cxnId="{80AE6568-79D0-4B04-83A8-E6DC327E1E17}">
      <dgm:prSet/>
      <dgm:spPr/>
      <dgm:t>
        <a:bodyPr/>
        <a:lstStyle/>
        <a:p>
          <a:endParaRPr lang="zh-CN" altLang="en-US" b="0" i="0">
            <a:latin typeface="楷体" panose="02010609060101010101" pitchFamily="49" charset="-122"/>
            <a:ea typeface="楷体" panose="02010609060101010101" pitchFamily="49" charset="-122"/>
          </a:endParaRPr>
        </a:p>
      </dgm:t>
    </dgm:pt>
    <dgm:pt modelId="{AAC84657-43E9-4441-83DB-49DC4D398C23}" type="sibTrans" cxnId="{80AE6568-79D0-4B04-83A8-E6DC327E1E17}">
      <dgm:prSet/>
      <dgm:spPr/>
      <dgm:t>
        <a:bodyPr/>
        <a:lstStyle/>
        <a:p>
          <a:endParaRPr lang="zh-CN" altLang="en-US" b="0" i="0">
            <a:latin typeface="楷体" panose="02010609060101010101" pitchFamily="49" charset="-122"/>
            <a:ea typeface="楷体" panose="02010609060101010101" pitchFamily="49" charset="-122"/>
          </a:endParaRPr>
        </a:p>
      </dgm:t>
    </dgm:pt>
    <dgm:pt modelId="{F80D1F24-CF97-48BB-A00B-2A013D7A3D85}">
      <dgm:prSet/>
      <dgm:spPr/>
      <dgm:t>
        <a:bodyPr/>
        <a:lstStyle/>
        <a:p>
          <a:r>
            <a:rPr lang="zh-CN" altLang="en-US" b="0" i="0">
              <a:solidFill>
                <a:schemeClr val="hlink"/>
              </a:solidFill>
              <a:latin typeface="楷体" panose="02010609060101010101" pitchFamily="49" charset="-122"/>
              <a:ea typeface="楷体" panose="02010609060101010101" pitchFamily="49" charset="-122"/>
            </a:rPr>
            <a:t>独立</a:t>
          </a:r>
          <a:r>
            <a:rPr lang="zh-CN" altLang="en-US" b="0" i="0">
              <a:latin typeface="楷体" panose="02010609060101010101" pitchFamily="49" charset="-122"/>
              <a:ea typeface="楷体" panose="02010609060101010101" pitchFamily="49" charset="-122"/>
            </a:rPr>
            <a:t>表达每个需求，而不是和其他需求混在一起。</a:t>
          </a:r>
          <a:endParaRPr lang="zh-CN" altLang="en-US" b="0" i="0" dirty="0">
            <a:latin typeface="楷体" panose="02010609060101010101" pitchFamily="49" charset="-122"/>
            <a:ea typeface="楷体" panose="02010609060101010101" pitchFamily="49" charset="-122"/>
          </a:endParaRPr>
        </a:p>
      </dgm:t>
    </dgm:pt>
    <dgm:pt modelId="{06E02E13-6F37-494C-B535-B6BAD710A75A}" type="parTrans" cxnId="{7146DB9E-573B-452B-94AD-6905221F5448}">
      <dgm:prSet/>
      <dgm:spPr/>
      <dgm:t>
        <a:bodyPr/>
        <a:lstStyle/>
        <a:p>
          <a:endParaRPr lang="zh-CN" altLang="en-US" b="0" i="0">
            <a:latin typeface="楷体" panose="02010609060101010101" pitchFamily="49" charset="-122"/>
            <a:ea typeface="楷体" panose="02010609060101010101" pitchFamily="49" charset="-122"/>
          </a:endParaRPr>
        </a:p>
      </dgm:t>
    </dgm:pt>
    <dgm:pt modelId="{C9FD506E-797A-4F8E-9A42-A8911E1C2066}" type="sibTrans" cxnId="{7146DB9E-573B-452B-94AD-6905221F5448}">
      <dgm:prSet/>
      <dgm:spPr/>
      <dgm:t>
        <a:bodyPr/>
        <a:lstStyle/>
        <a:p>
          <a:endParaRPr lang="zh-CN" altLang="en-US" b="0" i="0">
            <a:latin typeface="楷体" panose="02010609060101010101" pitchFamily="49" charset="-122"/>
            <a:ea typeface="楷体" panose="02010609060101010101" pitchFamily="49" charset="-122"/>
          </a:endParaRPr>
        </a:p>
      </dgm:t>
    </dgm:pt>
    <dgm:pt modelId="{A4A461A4-2605-4FBF-AC12-CEA2407DF3EB}" type="pres">
      <dgm:prSet presAssocID="{C2F021C3-7F6C-49D0-BF60-E868FC3098CC}" presName="linear" presStyleCnt="0">
        <dgm:presLayoutVars>
          <dgm:animLvl val="lvl"/>
          <dgm:resizeHandles val="exact"/>
        </dgm:presLayoutVars>
      </dgm:prSet>
      <dgm:spPr/>
      <dgm:t>
        <a:bodyPr/>
        <a:lstStyle/>
        <a:p>
          <a:endParaRPr lang="zh-CN" altLang="en-US"/>
        </a:p>
      </dgm:t>
    </dgm:pt>
    <dgm:pt modelId="{44F5D8AD-E407-44DA-A778-C3F8C0D4EB34}" type="pres">
      <dgm:prSet presAssocID="{F683AEE8-52E3-4E9F-8C0A-FEDBEB448607}" presName="parentText" presStyleLbl="node1" presStyleIdx="0" presStyleCnt="1">
        <dgm:presLayoutVars>
          <dgm:chMax val="0"/>
          <dgm:bulletEnabled val="1"/>
        </dgm:presLayoutVars>
      </dgm:prSet>
      <dgm:spPr/>
      <dgm:t>
        <a:bodyPr/>
        <a:lstStyle/>
        <a:p>
          <a:endParaRPr lang="zh-CN" altLang="en-US"/>
        </a:p>
      </dgm:t>
    </dgm:pt>
    <dgm:pt modelId="{0E13EFE6-FFA0-4DD8-97D3-9A10CC542FAB}" type="pres">
      <dgm:prSet presAssocID="{F683AEE8-52E3-4E9F-8C0A-FEDBEB448607}" presName="childText" presStyleLbl="revTx" presStyleIdx="0" presStyleCnt="1">
        <dgm:presLayoutVars>
          <dgm:bulletEnabled val="1"/>
        </dgm:presLayoutVars>
      </dgm:prSet>
      <dgm:spPr/>
      <dgm:t>
        <a:bodyPr/>
        <a:lstStyle/>
        <a:p>
          <a:endParaRPr lang="zh-CN" altLang="en-US"/>
        </a:p>
      </dgm:t>
    </dgm:pt>
  </dgm:ptLst>
  <dgm:cxnLst>
    <dgm:cxn modelId="{A4703DD5-55AE-4D31-8B9C-7EDACBE2C48E}" type="presOf" srcId="{45E2EAAD-213A-452D-A931-D571BAB26F43}" destId="{0E13EFE6-FFA0-4DD8-97D3-9A10CC542FAB}" srcOrd="0" destOrd="3" presId="urn:microsoft.com/office/officeart/2005/8/layout/vList2"/>
    <dgm:cxn modelId="{80AE6568-79D0-4B04-83A8-E6DC327E1E17}" srcId="{51689676-12EC-4DDE-95EB-1705179FB2FE}" destId="{8EEBFBC4-39BB-4ADF-8806-F03F9DF640FA}" srcOrd="1" destOrd="0" parTransId="{CAE2D8C0-1969-4B42-BE9C-C24AC107D651}" sibTransId="{AAC84657-43E9-4441-83DB-49DC4D398C23}"/>
    <dgm:cxn modelId="{C1A186E2-4B61-43A9-8119-E06077BD01A5}" type="presOf" srcId="{8F9DB59A-E46E-4F6D-991F-84B48F54DC11}" destId="{0E13EFE6-FFA0-4DD8-97D3-9A10CC542FAB}" srcOrd="0" destOrd="1" presId="urn:microsoft.com/office/officeart/2005/8/layout/vList2"/>
    <dgm:cxn modelId="{C970E623-E102-42D9-A7DA-24E2D6218B9A}" type="presOf" srcId="{54B757B8-489B-4C51-8883-F15A9940F785}" destId="{0E13EFE6-FFA0-4DD8-97D3-9A10CC542FAB}" srcOrd="0" destOrd="0" presId="urn:microsoft.com/office/officeart/2005/8/layout/vList2"/>
    <dgm:cxn modelId="{FC2F638D-2267-4E95-B8BE-D1536AFEF1D2}" srcId="{54B757B8-489B-4C51-8883-F15A9940F785}" destId="{8F9DB59A-E46E-4F6D-991F-84B48F54DC11}" srcOrd="0" destOrd="0" parTransId="{32FA89C0-C160-426A-850F-4D917333AB76}" sibTransId="{E9E5D2DA-A0DB-47C5-8169-FC96BEF046A2}"/>
    <dgm:cxn modelId="{18775646-6205-469C-9E59-9E57FD000DF3}" srcId="{F683AEE8-52E3-4E9F-8C0A-FEDBEB448607}" destId="{51689676-12EC-4DDE-95EB-1705179FB2FE}" srcOrd="1" destOrd="0" parTransId="{D59D6C96-67E5-4CA5-8979-9BB36B7E0646}" sibTransId="{14E02A32-432A-4B48-878C-5F176ECE736D}"/>
    <dgm:cxn modelId="{3AF2FA08-EB0D-4BA0-AAC5-0A91F34B100F}" srcId="{C2F021C3-7F6C-49D0-BF60-E868FC3098CC}" destId="{F683AEE8-52E3-4E9F-8C0A-FEDBEB448607}" srcOrd="0" destOrd="0" parTransId="{9D66BB33-4BEB-4EF7-868F-0D7CBC0309D7}" sibTransId="{363C40BF-0E66-498E-B345-4F7519050293}"/>
    <dgm:cxn modelId="{2B39EAA9-489F-44AF-BE4A-A55BA22817E1}" type="presOf" srcId="{F683AEE8-52E3-4E9F-8C0A-FEDBEB448607}" destId="{44F5D8AD-E407-44DA-A778-C3F8C0D4EB34}" srcOrd="0" destOrd="0" presId="urn:microsoft.com/office/officeart/2005/8/layout/vList2"/>
    <dgm:cxn modelId="{407C43A7-15D5-4E82-8B80-B3765D6F6595}" type="presOf" srcId="{F80D1F24-CF97-48BB-A00B-2A013D7A3D85}" destId="{0E13EFE6-FFA0-4DD8-97D3-9A10CC542FAB}" srcOrd="0" destOrd="5" presId="urn:microsoft.com/office/officeart/2005/8/layout/vList2"/>
    <dgm:cxn modelId="{79D7F3BD-4451-4A52-8698-DE34E8B7CFC8}" srcId="{F683AEE8-52E3-4E9F-8C0A-FEDBEB448607}" destId="{54B757B8-489B-4C51-8883-F15A9940F785}" srcOrd="0" destOrd="0" parTransId="{E7559A1F-1371-4FC9-BA86-1C60EA37939D}" sibTransId="{85738546-1DF9-4EEA-9D44-097BFDD6032C}"/>
    <dgm:cxn modelId="{1C6EFDE7-A884-41C7-AF6E-3EF446048A67}" type="presOf" srcId="{8EEBFBC4-39BB-4ADF-8806-F03F9DF640FA}" destId="{0E13EFE6-FFA0-4DD8-97D3-9A10CC542FAB}" srcOrd="0" destOrd="4" presId="urn:microsoft.com/office/officeart/2005/8/layout/vList2"/>
    <dgm:cxn modelId="{4019F112-B842-4E19-BC8E-DF3DF9D3926F}" type="presOf" srcId="{C2F021C3-7F6C-49D0-BF60-E868FC3098CC}" destId="{A4A461A4-2605-4FBF-AC12-CEA2407DF3EB}" srcOrd="0" destOrd="0" presId="urn:microsoft.com/office/officeart/2005/8/layout/vList2"/>
    <dgm:cxn modelId="{6F144FBA-C780-47A8-A1A9-BC3CE8CE34BA}" type="presOf" srcId="{51689676-12EC-4DDE-95EB-1705179FB2FE}" destId="{0E13EFE6-FFA0-4DD8-97D3-9A10CC542FAB}" srcOrd="0" destOrd="2" presId="urn:microsoft.com/office/officeart/2005/8/layout/vList2"/>
    <dgm:cxn modelId="{4DD20680-B223-410C-8B66-EEB96BF8CA53}" srcId="{51689676-12EC-4DDE-95EB-1705179FB2FE}" destId="{45E2EAAD-213A-452D-A931-D571BAB26F43}" srcOrd="0" destOrd="0" parTransId="{A8375FAB-4368-4E2C-967F-7148A201E674}" sibTransId="{809BAFD2-BF04-44F8-8337-D968FAA4C7BA}"/>
    <dgm:cxn modelId="{7146DB9E-573B-452B-94AD-6905221F5448}" srcId="{51689676-12EC-4DDE-95EB-1705179FB2FE}" destId="{F80D1F24-CF97-48BB-A00B-2A013D7A3D85}" srcOrd="2" destOrd="0" parTransId="{06E02E13-6F37-494C-B535-B6BAD710A75A}" sibTransId="{C9FD506E-797A-4F8E-9A42-A8911E1C2066}"/>
    <dgm:cxn modelId="{AFBFE3F4-CFF6-4490-881F-B99C6074FB8E}" type="presParOf" srcId="{A4A461A4-2605-4FBF-AC12-CEA2407DF3EB}" destId="{44F5D8AD-E407-44DA-A778-C3F8C0D4EB34}" srcOrd="0" destOrd="0" presId="urn:microsoft.com/office/officeart/2005/8/layout/vList2"/>
    <dgm:cxn modelId="{89520C7E-C98A-4739-B88F-6B08323D618B}" type="presParOf" srcId="{A4A461A4-2605-4FBF-AC12-CEA2407DF3EB}" destId="{0E13EFE6-FFA0-4DD8-97D3-9A10CC542FAB}"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C2F021C3-7F6C-49D0-BF60-E868FC3098CC}" type="doc">
      <dgm:prSet loTypeId="urn:microsoft.com/office/officeart/2005/8/layout/vList2" loCatId="list" qsTypeId="urn:microsoft.com/office/officeart/2005/8/quickstyle/simple5" qsCatId="simple" csTypeId="urn:microsoft.com/office/officeart/2005/8/colors/colorful3" csCatId="colorful" phldr="1"/>
      <dgm:spPr/>
      <dgm:t>
        <a:bodyPr/>
        <a:lstStyle/>
        <a:p>
          <a:endParaRPr lang="zh-CN" altLang="en-US"/>
        </a:p>
      </dgm:t>
    </dgm:pt>
    <dgm:pt modelId="{78DDCF13-07B3-4F7A-977C-3B55E6965903}">
      <dgm:prSet/>
      <dgm:spPr/>
      <dgm:t>
        <a:bodyPr/>
        <a:lstStyle/>
        <a:p>
          <a:r>
            <a:rPr lang="zh-CN" altLang="en-US" b="0" i="0" dirty="0">
              <a:latin typeface="楷体" panose="02010609060101010101" pitchFamily="49" charset="-122"/>
              <a:ea typeface="楷体" panose="02010609060101010101" pitchFamily="49" charset="-122"/>
            </a:rPr>
            <a:t>（</a:t>
          </a:r>
          <a:r>
            <a:rPr lang="en-US" altLang="zh-CN" b="0" i="0" dirty="0">
              <a:latin typeface="楷体" panose="02010609060101010101" pitchFamily="49" charset="-122"/>
              <a:ea typeface="楷体" panose="02010609060101010101" pitchFamily="49" charset="-122"/>
            </a:rPr>
            <a:t>7</a:t>
          </a:r>
          <a:r>
            <a:rPr lang="zh-CN" altLang="en-US" b="0" i="0" dirty="0">
              <a:latin typeface="楷体" panose="02010609060101010101" pitchFamily="49" charset="-122"/>
              <a:ea typeface="楷体" panose="02010609060101010101" pitchFamily="49" charset="-122"/>
            </a:rPr>
            <a:t>）根据重要性和稳定性分级</a:t>
          </a:r>
        </a:p>
      </dgm:t>
    </dgm:pt>
    <dgm:pt modelId="{F1E44380-D694-4E79-8F57-6AD41038AB41}" type="parTrans" cxnId="{113741CD-43CF-430E-9BCC-11CEAD3C2C3E}">
      <dgm:prSet/>
      <dgm:spPr/>
      <dgm:t>
        <a:bodyPr/>
        <a:lstStyle/>
        <a:p>
          <a:endParaRPr lang="zh-CN" altLang="en-US" b="0" i="0">
            <a:latin typeface="楷体" panose="02010609060101010101" pitchFamily="49" charset="-122"/>
            <a:ea typeface="楷体" panose="02010609060101010101" pitchFamily="49" charset="-122"/>
          </a:endParaRPr>
        </a:p>
      </dgm:t>
    </dgm:pt>
    <dgm:pt modelId="{1D329D5F-D4E1-4303-A0C0-1B6F020E31CA}" type="sibTrans" cxnId="{113741CD-43CF-430E-9BCC-11CEAD3C2C3E}">
      <dgm:prSet/>
      <dgm:spPr/>
      <dgm:t>
        <a:bodyPr/>
        <a:lstStyle/>
        <a:p>
          <a:endParaRPr lang="zh-CN" altLang="en-US" b="0" i="0">
            <a:latin typeface="楷体" panose="02010609060101010101" pitchFamily="49" charset="-122"/>
            <a:ea typeface="楷体" panose="02010609060101010101" pitchFamily="49" charset="-122"/>
          </a:endParaRPr>
        </a:p>
      </dgm:t>
    </dgm:pt>
    <dgm:pt modelId="{E4FD4BC7-C81D-4C5B-9A07-FBB7D60B7FE0}">
      <dgm:prSet/>
      <dgm:spPr/>
      <dgm:t>
        <a:bodyPr/>
        <a:lstStyle/>
        <a:p>
          <a:r>
            <a:rPr lang="zh-CN" altLang="en-US" b="0" i="0" dirty="0">
              <a:latin typeface="楷体" panose="02010609060101010101" pitchFamily="49" charset="-122"/>
              <a:ea typeface="楷体" panose="02010609060101010101" pitchFamily="49" charset="-122"/>
            </a:rPr>
            <a:t>建立需求的优先级。</a:t>
          </a:r>
        </a:p>
      </dgm:t>
    </dgm:pt>
    <dgm:pt modelId="{53B76C14-5679-4E2C-A291-67BEF01C3B5C}" type="parTrans" cxnId="{E58E42AE-96C2-4827-89C7-8DF761E60743}">
      <dgm:prSet/>
      <dgm:spPr/>
      <dgm:t>
        <a:bodyPr/>
        <a:lstStyle/>
        <a:p>
          <a:endParaRPr lang="zh-CN" altLang="en-US" b="0" i="0">
            <a:latin typeface="楷体" panose="02010609060101010101" pitchFamily="49" charset="-122"/>
            <a:ea typeface="楷体" panose="02010609060101010101" pitchFamily="49" charset="-122"/>
          </a:endParaRPr>
        </a:p>
      </dgm:t>
    </dgm:pt>
    <dgm:pt modelId="{3ABD4BE5-6215-4351-A132-9BFBFED8CDA2}" type="sibTrans" cxnId="{E58E42AE-96C2-4827-89C7-8DF761E60743}">
      <dgm:prSet/>
      <dgm:spPr/>
      <dgm:t>
        <a:bodyPr/>
        <a:lstStyle/>
        <a:p>
          <a:endParaRPr lang="zh-CN" altLang="en-US" b="0" i="0">
            <a:latin typeface="楷体" panose="02010609060101010101" pitchFamily="49" charset="-122"/>
            <a:ea typeface="楷体" panose="02010609060101010101" pitchFamily="49" charset="-122"/>
          </a:endParaRPr>
        </a:p>
      </dgm:t>
    </dgm:pt>
    <dgm:pt modelId="{54649D49-7424-42AA-AD92-ECCC5E8D4CD3}">
      <dgm:prSet/>
      <dgm:spPr/>
      <dgm:t>
        <a:bodyPr/>
        <a:lstStyle/>
        <a:p>
          <a:pPr>
            <a:buFont typeface="Wingdings" panose="05000000000000000000" pitchFamily="2" charset="2"/>
            <a:buNone/>
          </a:pPr>
          <a:r>
            <a:rPr lang="zh-CN" altLang="en-US" b="0" i="0" dirty="0">
              <a:latin typeface="楷体" panose="02010609060101010101" pitchFamily="49" charset="-122"/>
              <a:ea typeface="楷体" panose="02010609060101010101" pitchFamily="49" charset="-122"/>
            </a:rPr>
            <a:t>（</a:t>
          </a:r>
          <a:r>
            <a:rPr lang="en-US" altLang="zh-CN" b="0" i="0" dirty="0">
              <a:latin typeface="楷体" panose="02010609060101010101" pitchFamily="49" charset="-122"/>
              <a:ea typeface="楷体" panose="02010609060101010101" pitchFamily="49" charset="-122"/>
            </a:rPr>
            <a:t>8</a:t>
          </a:r>
          <a:r>
            <a:rPr lang="zh-CN" altLang="en-US" b="0" i="0" dirty="0">
              <a:latin typeface="楷体" panose="02010609060101010101" pitchFamily="49" charset="-122"/>
              <a:ea typeface="楷体" panose="02010609060101010101" pitchFamily="49" charset="-122"/>
            </a:rPr>
            <a:t>）可跟踪</a:t>
          </a:r>
        </a:p>
      </dgm:t>
    </dgm:pt>
    <dgm:pt modelId="{CF1FB3FD-55B7-4FDB-868B-1A191B8D1E1E}" type="parTrans" cxnId="{6D4B9DA8-4328-4DC6-9916-5373001A8D92}">
      <dgm:prSet/>
      <dgm:spPr/>
      <dgm:t>
        <a:bodyPr/>
        <a:lstStyle/>
        <a:p>
          <a:endParaRPr lang="zh-CN" altLang="en-US" b="0" i="0">
            <a:latin typeface="楷体" panose="02010609060101010101" pitchFamily="49" charset="-122"/>
            <a:ea typeface="楷体" panose="02010609060101010101" pitchFamily="49" charset="-122"/>
          </a:endParaRPr>
        </a:p>
      </dgm:t>
    </dgm:pt>
    <dgm:pt modelId="{09622001-D493-4C7F-A3AB-EE8E3D4B0C4A}" type="sibTrans" cxnId="{6D4B9DA8-4328-4DC6-9916-5373001A8D92}">
      <dgm:prSet/>
      <dgm:spPr/>
      <dgm:t>
        <a:bodyPr/>
        <a:lstStyle/>
        <a:p>
          <a:endParaRPr lang="zh-CN" altLang="en-US" b="0" i="0">
            <a:latin typeface="楷体" panose="02010609060101010101" pitchFamily="49" charset="-122"/>
            <a:ea typeface="楷体" panose="02010609060101010101" pitchFamily="49" charset="-122"/>
          </a:endParaRPr>
        </a:p>
      </dgm:t>
    </dgm:pt>
    <dgm:pt modelId="{A55FA3E8-8911-435E-928D-753CB568E27C}">
      <dgm:prSet/>
      <dgm:spPr/>
      <dgm:t>
        <a:bodyPr/>
        <a:lstStyle/>
        <a:p>
          <a:r>
            <a:rPr lang="zh-CN" altLang="en-US" b="0" i="0" dirty="0">
              <a:latin typeface="楷体" panose="02010609060101010101" pitchFamily="49" charset="-122"/>
              <a:ea typeface="楷体" panose="02010609060101010101" pitchFamily="49" charset="-122"/>
            </a:rPr>
            <a:t>后向跟踪（</a:t>
          </a:r>
          <a:r>
            <a:rPr lang="en-US" altLang="zh-CN" b="0" i="0" dirty="0">
              <a:latin typeface="楷体" panose="02010609060101010101" pitchFamily="49" charset="-122"/>
              <a:ea typeface="楷体" panose="02010609060101010101" pitchFamily="49" charset="-122"/>
            </a:rPr>
            <a:t>Backward traceability</a:t>
          </a:r>
          <a:r>
            <a:rPr lang="zh-CN" altLang="en-US" b="0" i="0" dirty="0">
              <a:latin typeface="楷体" panose="02010609060101010101" pitchFamily="49" charset="-122"/>
              <a:ea typeface="楷体" panose="02010609060101010101" pitchFamily="49" charset="-122"/>
            </a:rPr>
            <a:t>）</a:t>
          </a:r>
        </a:p>
      </dgm:t>
    </dgm:pt>
    <dgm:pt modelId="{FA03C2EF-5488-42FA-90D3-02D0F520A0BC}" type="parTrans" cxnId="{76FCDD8D-215A-4500-8FF8-C7CD8196759E}">
      <dgm:prSet/>
      <dgm:spPr/>
      <dgm:t>
        <a:bodyPr/>
        <a:lstStyle/>
        <a:p>
          <a:endParaRPr lang="zh-CN" altLang="en-US" b="0" i="0">
            <a:latin typeface="楷体" panose="02010609060101010101" pitchFamily="49" charset="-122"/>
            <a:ea typeface="楷体" panose="02010609060101010101" pitchFamily="49" charset="-122"/>
          </a:endParaRPr>
        </a:p>
      </dgm:t>
    </dgm:pt>
    <dgm:pt modelId="{3E365E16-E9C7-4F6B-9243-C39A0D1C2C63}" type="sibTrans" cxnId="{76FCDD8D-215A-4500-8FF8-C7CD8196759E}">
      <dgm:prSet/>
      <dgm:spPr/>
      <dgm:t>
        <a:bodyPr/>
        <a:lstStyle/>
        <a:p>
          <a:endParaRPr lang="zh-CN" altLang="en-US" b="0" i="0">
            <a:latin typeface="楷体" panose="02010609060101010101" pitchFamily="49" charset="-122"/>
            <a:ea typeface="楷体" panose="02010609060101010101" pitchFamily="49" charset="-122"/>
          </a:endParaRPr>
        </a:p>
      </dgm:t>
    </dgm:pt>
    <dgm:pt modelId="{6771E36E-5AC7-485B-A188-027B8571F0EA}">
      <dgm:prSet/>
      <dgm:spPr/>
      <dgm:t>
        <a:bodyPr/>
        <a:lstStyle/>
        <a:p>
          <a:r>
            <a:rPr lang="zh-CN" altLang="en-US" b="0" i="0">
              <a:latin typeface="楷体" panose="02010609060101010101" pitchFamily="49" charset="-122"/>
              <a:ea typeface="楷体" panose="02010609060101010101" pitchFamily="49" charset="-122"/>
            </a:rPr>
            <a:t>前向跟踪（</a:t>
          </a:r>
          <a:r>
            <a:rPr lang="en-US" altLang="zh-CN" b="0" i="0">
              <a:latin typeface="楷体" panose="02010609060101010101" pitchFamily="49" charset="-122"/>
              <a:ea typeface="楷体" panose="02010609060101010101" pitchFamily="49" charset="-122"/>
            </a:rPr>
            <a:t>Forward traceability</a:t>
          </a:r>
          <a:r>
            <a:rPr lang="zh-CN" altLang="en-US" b="0" i="0">
              <a:latin typeface="楷体" panose="02010609060101010101" pitchFamily="49" charset="-122"/>
              <a:ea typeface="楷体" panose="02010609060101010101" pitchFamily="49" charset="-122"/>
            </a:rPr>
            <a:t>）</a:t>
          </a:r>
          <a:endParaRPr lang="zh-CN" altLang="en-US" b="0" i="0" dirty="0">
            <a:latin typeface="楷体" panose="02010609060101010101" pitchFamily="49" charset="-122"/>
            <a:ea typeface="楷体" panose="02010609060101010101" pitchFamily="49" charset="-122"/>
          </a:endParaRPr>
        </a:p>
      </dgm:t>
    </dgm:pt>
    <dgm:pt modelId="{D6E9B3AE-7E22-466A-8979-50AE7F53F8C7}" type="parTrans" cxnId="{27F8C6D2-7D41-425F-A803-A9227226C15B}">
      <dgm:prSet/>
      <dgm:spPr/>
      <dgm:t>
        <a:bodyPr/>
        <a:lstStyle/>
        <a:p>
          <a:endParaRPr lang="zh-CN" altLang="en-US" b="0" i="0">
            <a:latin typeface="楷体" panose="02010609060101010101" pitchFamily="49" charset="-122"/>
            <a:ea typeface="楷体" panose="02010609060101010101" pitchFamily="49" charset="-122"/>
          </a:endParaRPr>
        </a:p>
      </dgm:t>
    </dgm:pt>
    <dgm:pt modelId="{529A31CF-D957-42E7-91F5-B600161B659B}" type="sibTrans" cxnId="{27F8C6D2-7D41-425F-A803-A9227226C15B}">
      <dgm:prSet/>
      <dgm:spPr/>
      <dgm:t>
        <a:bodyPr/>
        <a:lstStyle/>
        <a:p>
          <a:endParaRPr lang="zh-CN" altLang="en-US" b="0" i="0">
            <a:latin typeface="楷体" panose="02010609060101010101" pitchFamily="49" charset="-122"/>
            <a:ea typeface="楷体" panose="02010609060101010101" pitchFamily="49" charset="-122"/>
          </a:endParaRPr>
        </a:p>
      </dgm:t>
    </dgm:pt>
    <dgm:pt modelId="{A4A461A4-2605-4FBF-AC12-CEA2407DF3EB}" type="pres">
      <dgm:prSet presAssocID="{C2F021C3-7F6C-49D0-BF60-E868FC3098CC}" presName="linear" presStyleCnt="0">
        <dgm:presLayoutVars>
          <dgm:animLvl val="lvl"/>
          <dgm:resizeHandles val="exact"/>
        </dgm:presLayoutVars>
      </dgm:prSet>
      <dgm:spPr/>
      <dgm:t>
        <a:bodyPr/>
        <a:lstStyle/>
        <a:p>
          <a:endParaRPr lang="zh-CN" altLang="en-US"/>
        </a:p>
      </dgm:t>
    </dgm:pt>
    <dgm:pt modelId="{220DBC4C-02FE-49A2-A1EA-DAE149E74212}" type="pres">
      <dgm:prSet presAssocID="{78DDCF13-07B3-4F7A-977C-3B55E6965903}" presName="parentText" presStyleLbl="node1" presStyleIdx="0" presStyleCnt="2">
        <dgm:presLayoutVars>
          <dgm:chMax val="0"/>
          <dgm:bulletEnabled val="1"/>
        </dgm:presLayoutVars>
      </dgm:prSet>
      <dgm:spPr/>
      <dgm:t>
        <a:bodyPr/>
        <a:lstStyle/>
        <a:p>
          <a:endParaRPr lang="zh-CN" altLang="en-US"/>
        </a:p>
      </dgm:t>
    </dgm:pt>
    <dgm:pt modelId="{C4FDD337-C044-47A3-AB08-4C2644018135}" type="pres">
      <dgm:prSet presAssocID="{78DDCF13-07B3-4F7A-977C-3B55E6965903}" presName="childText" presStyleLbl="revTx" presStyleIdx="0" presStyleCnt="2">
        <dgm:presLayoutVars>
          <dgm:bulletEnabled val="1"/>
        </dgm:presLayoutVars>
      </dgm:prSet>
      <dgm:spPr/>
      <dgm:t>
        <a:bodyPr/>
        <a:lstStyle/>
        <a:p>
          <a:endParaRPr lang="zh-CN" altLang="en-US"/>
        </a:p>
      </dgm:t>
    </dgm:pt>
    <dgm:pt modelId="{33D31B39-0629-4F28-BC90-139B58B2AE3A}" type="pres">
      <dgm:prSet presAssocID="{54649D49-7424-42AA-AD92-ECCC5E8D4CD3}" presName="parentText" presStyleLbl="node1" presStyleIdx="1" presStyleCnt="2">
        <dgm:presLayoutVars>
          <dgm:chMax val="0"/>
          <dgm:bulletEnabled val="1"/>
        </dgm:presLayoutVars>
      </dgm:prSet>
      <dgm:spPr/>
      <dgm:t>
        <a:bodyPr/>
        <a:lstStyle/>
        <a:p>
          <a:endParaRPr lang="zh-CN" altLang="en-US"/>
        </a:p>
      </dgm:t>
    </dgm:pt>
    <dgm:pt modelId="{27153B31-FCA2-42D6-8A0C-37676F8DF69E}" type="pres">
      <dgm:prSet presAssocID="{54649D49-7424-42AA-AD92-ECCC5E8D4CD3}" presName="childText" presStyleLbl="revTx" presStyleIdx="1" presStyleCnt="2">
        <dgm:presLayoutVars>
          <dgm:bulletEnabled val="1"/>
        </dgm:presLayoutVars>
      </dgm:prSet>
      <dgm:spPr/>
      <dgm:t>
        <a:bodyPr/>
        <a:lstStyle/>
        <a:p>
          <a:endParaRPr lang="zh-CN" altLang="en-US"/>
        </a:p>
      </dgm:t>
    </dgm:pt>
  </dgm:ptLst>
  <dgm:cxnLst>
    <dgm:cxn modelId="{113741CD-43CF-430E-9BCC-11CEAD3C2C3E}" srcId="{C2F021C3-7F6C-49D0-BF60-E868FC3098CC}" destId="{78DDCF13-07B3-4F7A-977C-3B55E6965903}" srcOrd="0" destOrd="0" parTransId="{F1E44380-D694-4E79-8F57-6AD41038AB41}" sibTransId="{1D329D5F-D4E1-4303-A0C0-1B6F020E31CA}"/>
    <dgm:cxn modelId="{503C1B8A-4D70-4DDE-8FB2-7988D9C3E663}" type="presOf" srcId="{A55FA3E8-8911-435E-928D-753CB568E27C}" destId="{27153B31-FCA2-42D6-8A0C-37676F8DF69E}" srcOrd="0" destOrd="0" presId="urn:microsoft.com/office/officeart/2005/8/layout/vList2"/>
    <dgm:cxn modelId="{3EE43729-FF52-4480-972D-2CC498E30E8B}" type="presOf" srcId="{78DDCF13-07B3-4F7A-977C-3B55E6965903}" destId="{220DBC4C-02FE-49A2-A1EA-DAE149E74212}" srcOrd="0" destOrd="0" presId="urn:microsoft.com/office/officeart/2005/8/layout/vList2"/>
    <dgm:cxn modelId="{C3DA1BDD-23CD-4BAA-8F45-029C323BB031}" type="presOf" srcId="{54649D49-7424-42AA-AD92-ECCC5E8D4CD3}" destId="{33D31B39-0629-4F28-BC90-139B58B2AE3A}" srcOrd="0" destOrd="0" presId="urn:microsoft.com/office/officeart/2005/8/layout/vList2"/>
    <dgm:cxn modelId="{76FCDD8D-215A-4500-8FF8-C7CD8196759E}" srcId="{54649D49-7424-42AA-AD92-ECCC5E8D4CD3}" destId="{A55FA3E8-8911-435E-928D-753CB568E27C}" srcOrd="0" destOrd="0" parTransId="{FA03C2EF-5488-42FA-90D3-02D0F520A0BC}" sibTransId="{3E365E16-E9C7-4F6B-9243-C39A0D1C2C63}"/>
    <dgm:cxn modelId="{51CFC472-C57A-4BF8-BD18-07BDE1AA562C}" type="presOf" srcId="{E4FD4BC7-C81D-4C5B-9A07-FBB7D60B7FE0}" destId="{C4FDD337-C044-47A3-AB08-4C2644018135}" srcOrd="0" destOrd="0" presId="urn:microsoft.com/office/officeart/2005/8/layout/vList2"/>
    <dgm:cxn modelId="{99F029B3-561C-4F9B-8939-458B57E92AA8}" type="presOf" srcId="{6771E36E-5AC7-485B-A188-027B8571F0EA}" destId="{27153B31-FCA2-42D6-8A0C-37676F8DF69E}" srcOrd="0" destOrd="1" presId="urn:microsoft.com/office/officeart/2005/8/layout/vList2"/>
    <dgm:cxn modelId="{6D4B9DA8-4328-4DC6-9916-5373001A8D92}" srcId="{C2F021C3-7F6C-49D0-BF60-E868FC3098CC}" destId="{54649D49-7424-42AA-AD92-ECCC5E8D4CD3}" srcOrd="1" destOrd="0" parTransId="{CF1FB3FD-55B7-4FDB-868B-1A191B8D1E1E}" sibTransId="{09622001-D493-4C7F-A3AB-EE8E3D4B0C4A}"/>
    <dgm:cxn modelId="{4019F112-B842-4E19-BC8E-DF3DF9D3926F}" type="presOf" srcId="{C2F021C3-7F6C-49D0-BF60-E868FC3098CC}" destId="{A4A461A4-2605-4FBF-AC12-CEA2407DF3EB}" srcOrd="0" destOrd="0" presId="urn:microsoft.com/office/officeart/2005/8/layout/vList2"/>
    <dgm:cxn modelId="{27F8C6D2-7D41-425F-A803-A9227226C15B}" srcId="{54649D49-7424-42AA-AD92-ECCC5E8D4CD3}" destId="{6771E36E-5AC7-485B-A188-027B8571F0EA}" srcOrd="1" destOrd="0" parTransId="{D6E9B3AE-7E22-466A-8979-50AE7F53F8C7}" sibTransId="{529A31CF-D957-42E7-91F5-B600161B659B}"/>
    <dgm:cxn modelId="{E58E42AE-96C2-4827-89C7-8DF761E60743}" srcId="{78DDCF13-07B3-4F7A-977C-3B55E6965903}" destId="{E4FD4BC7-C81D-4C5B-9A07-FBB7D60B7FE0}" srcOrd="0" destOrd="0" parTransId="{53B76C14-5679-4E2C-A291-67BEF01C3B5C}" sibTransId="{3ABD4BE5-6215-4351-A132-9BFBFED8CDA2}"/>
    <dgm:cxn modelId="{9C846A48-994A-4400-9616-917A86D53BA8}" type="presParOf" srcId="{A4A461A4-2605-4FBF-AC12-CEA2407DF3EB}" destId="{220DBC4C-02FE-49A2-A1EA-DAE149E74212}" srcOrd="0" destOrd="0" presId="urn:microsoft.com/office/officeart/2005/8/layout/vList2"/>
    <dgm:cxn modelId="{CC6CB152-8FA0-41F2-9B65-A4275BD51FE3}" type="presParOf" srcId="{A4A461A4-2605-4FBF-AC12-CEA2407DF3EB}" destId="{C4FDD337-C044-47A3-AB08-4C2644018135}" srcOrd="1" destOrd="0" presId="urn:microsoft.com/office/officeart/2005/8/layout/vList2"/>
    <dgm:cxn modelId="{003A7261-3FA8-485C-AB4F-0D2F1AE81967}" type="presParOf" srcId="{A4A461A4-2605-4FBF-AC12-CEA2407DF3EB}" destId="{33D31B39-0629-4F28-BC90-139B58B2AE3A}" srcOrd="2" destOrd="0" presId="urn:microsoft.com/office/officeart/2005/8/layout/vList2"/>
    <dgm:cxn modelId="{6D002658-37C9-46FF-A01E-FA6ED6D9FD6E}" type="presParOf" srcId="{A4A461A4-2605-4FBF-AC12-CEA2407DF3EB}" destId="{27153B31-FCA2-42D6-8A0C-37676F8DF69E}"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A1D54BD-4F37-40DC-99F2-B68AD916B6BA}" type="doc">
      <dgm:prSet loTypeId="urn:microsoft.com/office/officeart/2005/8/layout/venn3" loCatId="relationship" qsTypeId="urn:microsoft.com/office/officeart/2005/8/quickstyle/simple5" qsCatId="simple" csTypeId="urn:microsoft.com/office/officeart/2005/8/colors/colorful5" csCatId="colorful" phldr="1"/>
      <dgm:spPr/>
      <dgm:t>
        <a:bodyPr/>
        <a:lstStyle/>
        <a:p>
          <a:endParaRPr lang="zh-CN" altLang="en-US"/>
        </a:p>
      </dgm:t>
    </dgm:pt>
    <dgm:pt modelId="{FAF94F5B-FECD-490E-A187-AB6AB7A18E65}">
      <dgm:prSet phldrT="[文本]"/>
      <dgm:spPr/>
      <dgm:t>
        <a:bodyPr/>
        <a:lstStyle/>
        <a:p>
          <a:r>
            <a:rPr lang="zh-CN" altLang="en-US" b="0" i="0" dirty="0">
              <a:latin typeface="楷体" panose="02010609060101010101" pitchFamily="49" charset="-122"/>
              <a:ea typeface="楷体" panose="02010609060101010101" pitchFamily="49" charset="-122"/>
            </a:rPr>
            <a:t>思想</a:t>
          </a:r>
        </a:p>
      </dgm:t>
    </dgm:pt>
    <dgm:pt modelId="{C3CF1A0A-F742-43FF-99AE-BF48C27B428E}" type="parTrans" cxnId="{6700DC5A-2E04-4DA3-9EA4-9455216076D3}">
      <dgm:prSet/>
      <dgm:spPr/>
      <dgm:t>
        <a:bodyPr/>
        <a:lstStyle/>
        <a:p>
          <a:endParaRPr lang="zh-CN" altLang="en-US" b="0" i="0">
            <a:latin typeface="楷体" panose="02010609060101010101" pitchFamily="49" charset="-122"/>
            <a:ea typeface="楷体" panose="02010609060101010101" pitchFamily="49" charset="-122"/>
          </a:endParaRPr>
        </a:p>
      </dgm:t>
    </dgm:pt>
    <dgm:pt modelId="{82BCEE62-DF3A-4730-852D-08675CC31550}" type="sibTrans" cxnId="{6700DC5A-2E04-4DA3-9EA4-9455216076D3}">
      <dgm:prSet/>
      <dgm:spPr/>
      <dgm:t>
        <a:bodyPr/>
        <a:lstStyle/>
        <a:p>
          <a:endParaRPr lang="zh-CN" altLang="en-US" b="0" i="0">
            <a:latin typeface="楷体" panose="02010609060101010101" pitchFamily="49" charset="-122"/>
            <a:ea typeface="楷体" panose="02010609060101010101" pitchFamily="49" charset="-122"/>
          </a:endParaRPr>
        </a:p>
      </dgm:t>
    </dgm:pt>
    <dgm:pt modelId="{854574E4-FB4F-46D3-A5D8-253C6AA72C4F}">
      <dgm:prSet phldrT="[文本]"/>
      <dgm:spPr/>
      <dgm:t>
        <a:bodyPr/>
        <a:lstStyle/>
        <a:p>
          <a:r>
            <a:rPr lang="zh-CN" altLang="en-US" b="0" i="0" dirty="0">
              <a:latin typeface="楷体" panose="02010609060101010101" pitchFamily="49" charset="-122"/>
              <a:ea typeface="楷体" panose="02010609060101010101" pitchFamily="49" charset="-122"/>
            </a:rPr>
            <a:t>方法</a:t>
          </a:r>
        </a:p>
      </dgm:t>
    </dgm:pt>
    <dgm:pt modelId="{99BE97B9-311E-494D-A4CB-9E9A79C99394}" type="parTrans" cxnId="{AC46C920-87F6-43BF-94EA-AC17C96C0E03}">
      <dgm:prSet/>
      <dgm:spPr/>
      <dgm:t>
        <a:bodyPr/>
        <a:lstStyle/>
        <a:p>
          <a:endParaRPr lang="zh-CN" altLang="en-US" b="0" i="0">
            <a:latin typeface="楷体" panose="02010609060101010101" pitchFamily="49" charset="-122"/>
            <a:ea typeface="楷体" panose="02010609060101010101" pitchFamily="49" charset="-122"/>
          </a:endParaRPr>
        </a:p>
      </dgm:t>
    </dgm:pt>
    <dgm:pt modelId="{5C89DE1F-4BA4-4801-9CAE-7764DB11044B}" type="sibTrans" cxnId="{AC46C920-87F6-43BF-94EA-AC17C96C0E03}">
      <dgm:prSet/>
      <dgm:spPr/>
      <dgm:t>
        <a:bodyPr/>
        <a:lstStyle/>
        <a:p>
          <a:endParaRPr lang="zh-CN" altLang="en-US" b="0" i="0">
            <a:latin typeface="楷体" panose="02010609060101010101" pitchFamily="49" charset="-122"/>
            <a:ea typeface="楷体" panose="02010609060101010101" pitchFamily="49" charset="-122"/>
          </a:endParaRPr>
        </a:p>
      </dgm:t>
    </dgm:pt>
    <dgm:pt modelId="{24388600-E11C-4E2F-B3CB-DED0E3290DDB}">
      <dgm:prSet phldrT="[文本]"/>
      <dgm:spPr/>
      <dgm:t>
        <a:bodyPr/>
        <a:lstStyle/>
        <a:p>
          <a:r>
            <a:rPr lang="zh-CN" altLang="en-US" b="0" i="0" dirty="0">
              <a:latin typeface="楷体" panose="02010609060101010101" pitchFamily="49" charset="-122"/>
              <a:ea typeface="楷体" panose="02010609060101010101" pitchFamily="49" charset="-122"/>
            </a:rPr>
            <a:t>语言</a:t>
          </a:r>
        </a:p>
      </dgm:t>
    </dgm:pt>
    <dgm:pt modelId="{FF5AF229-E87E-4D22-B3D3-18CF7C4AAFF5}" type="parTrans" cxnId="{D618F8E8-A0CC-4E5B-8087-4A1A004399AD}">
      <dgm:prSet/>
      <dgm:spPr/>
      <dgm:t>
        <a:bodyPr/>
        <a:lstStyle/>
        <a:p>
          <a:endParaRPr lang="zh-CN" altLang="en-US" b="0" i="0">
            <a:latin typeface="楷体" panose="02010609060101010101" pitchFamily="49" charset="-122"/>
            <a:ea typeface="楷体" panose="02010609060101010101" pitchFamily="49" charset="-122"/>
          </a:endParaRPr>
        </a:p>
      </dgm:t>
    </dgm:pt>
    <dgm:pt modelId="{6DBC2225-0033-47A4-8F4D-AA43083113B9}" type="sibTrans" cxnId="{D618F8E8-A0CC-4E5B-8087-4A1A004399AD}">
      <dgm:prSet/>
      <dgm:spPr/>
      <dgm:t>
        <a:bodyPr/>
        <a:lstStyle/>
        <a:p>
          <a:endParaRPr lang="zh-CN" altLang="en-US" b="0" i="0">
            <a:latin typeface="楷体" panose="02010609060101010101" pitchFamily="49" charset="-122"/>
            <a:ea typeface="楷体" panose="02010609060101010101" pitchFamily="49" charset="-122"/>
          </a:endParaRPr>
        </a:p>
      </dgm:t>
    </dgm:pt>
    <dgm:pt modelId="{B65B79F2-A269-4CA7-B6E2-DA645D6EBA67}">
      <dgm:prSet phldrT="[文本]"/>
      <dgm:spPr/>
      <dgm:t>
        <a:bodyPr/>
        <a:lstStyle/>
        <a:p>
          <a:r>
            <a:rPr lang="zh-CN" altLang="en-US" b="0" i="0" dirty="0">
              <a:latin typeface="楷体" panose="02010609060101010101" pitchFamily="49" charset="-122"/>
              <a:ea typeface="楷体" panose="02010609060101010101" pitchFamily="49" charset="-122"/>
            </a:rPr>
            <a:t>人员</a:t>
          </a:r>
        </a:p>
      </dgm:t>
    </dgm:pt>
    <dgm:pt modelId="{8B9C7184-8699-4E63-B5EA-2629C60AA684}" type="parTrans" cxnId="{B7A06745-8554-49AE-BE41-CA02A09C915C}">
      <dgm:prSet/>
      <dgm:spPr/>
      <dgm:t>
        <a:bodyPr/>
        <a:lstStyle/>
        <a:p>
          <a:endParaRPr lang="zh-CN" altLang="en-US" b="0" i="0">
            <a:latin typeface="楷体" panose="02010609060101010101" pitchFamily="49" charset="-122"/>
            <a:ea typeface="楷体" panose="02010609060101010101" pitchFamily="49" charset="-122"/>
          </a:endParaRPr>
        </a:p>
      </dgm:t>
    </dgm:pt>
    <dgm:pt modelId="{EAD3AC3D-11D9-4C0A-8F36-3281A83EEF72}" type="sibTrans" cxnId="{B7A06745-8554-49AE-BE41-CA02A09C915C}">
      <dgm:prSet/>
      <dgm:spPr/>
      <dgm:t>
        <a:bodyPr/>
        <a:lstStyle/>
        <a:p>
          <a:endParaRPr lang="zh-CN" altLang="en-US" b="0" i="0">
            <a:latin typeface="楷体" panose="02010609060101010101" pitchFamily="49" charset="-122"/>
            <a:ea typeface="楷体" panose="02010609060101010101" pitchFamily="49" charset="-122"/>
          </a:endParaRPr>
        </a:p>
      </dgm:t>
    </dgm:pt>
    <dgm:pt modelId="{87B116E0-2440-425C-9090-D40A8C7575D7}">
      <dgm:prSet phldrT="[文本]"/>
      <dgm:spPr/>
      <dgm:t>
        <a:bodyPr/>
        <a:lstStyle/>
        <a:p>
          <a:r>
            <a:rPr lang="zh-CN" altLang="en-US" b="0" i="0">
              <a:latin typeface="楷体" panose="02010609060101010101" pitchFamily="49" charset="-122"/>
              <a:ea typeface="楷体" panose="02010609060101010101" pitchFamily="49" charset="-122"/>
            </a:rPr>
            <a:t>内容</a:t>
          </a:r>
          <a:endParaRPr lang="zh-CN" altLang="en-US" b="0" i="0" dirty="0">
            <a:latin typeface="楷体" panose="02010609060101010101" pitchFamily="49" charset="-122"/>
            <a:ea typeface="楷体" panose="02010609060101010101" pitchFamily="49" charset="-122"/>
          </a:endParaRPr>
        </a:p>
      </dgm:t>
    </dgm:pt>
    <dgm:pt modelId="{6B7B1E04-EA59-4D72-B477-82C014B61029}" type="parTrans" cxnId="{2A0EAFC7-1F2B-42E1-99BF-D7A4158FC37E}">
      <dgm:prSet/>
      <dgm:spPr/>
      <dgm:t>
        <a:bodyPr/>
        <a:lstStyle/>
        <a:p>
          <a:endParaRPr lang="zh-CN" altLang="en-US" b="0" i="0">
            <a:latin typeface="楷体" panose="02010609060101010101" pitchFamily="49" charset="-122"/>
            <a:ea typeface="楷体" panose="02010609060101010101" pitchFamily="49" charset="-122"/>
          </a:endParaRPr>
        </a:p>
      </dgm:t>
    </dgm:pt>
    <dgm:pt modelId="{766B7AD9-B64E-4D06-A18F-2AEC7DBE2BD4}" type="sibTrans" cxnId="{2A0EAFC7-1F2B-42E1-99BF-D7A4158FC37E}">
      <dgm:prSet/>
      <dgm:spPr/>
      <dgm:t>
        <a:bodyPr/>
        <a:lstStyle/>
        <a:p>
          <a:endParaRPr lang="zh-CN" altLang="en-US" b="0" i="0">
            <a:latin typeface="楷体" panose="02010609060101010101" pitchFamily="49" charset="-122"/>
            <a:ea typeface="楷体" panose="02010609060101010101" pitchFamily="49" charset="-122"/>
          </a:endParaRPr>
        </a:p>
      </dgm:t>
    </dgm:pt>
    <dgm:pt modelId="{D939C48D-79B6-42C7-82E8-FE7CF402674F}" type="pres">
      <dgm:prSet presAssocID="{3A1D54BD-4F37-40DC-99F2-B68AD916B6BA}" presName="Name0" presStyleCnt="0">
        <dgm:presLayoutVars>
          <dgm:dir/>
          <dgm:resizeHandles val="exact"/>
        </dgm:presLayoutVars>
      </dgm:prSet>
      <dgm:spPr/>
      <dgm:t>
        <a:bodyPr/>
        <a:lstStyle/>
        <a:p>
          <a:endParaRPr lang="zh-CN" altLang="en-US"/>
        </a:p>
      </dgm:t>
    </dgm:pt>
    <dgm:pt modelId="{C76B3CA3-6068-488D-98A8-4CE9D77D775C}" type="pres">
      <dgm:prSet presAssocID="{FAF94F5B-FECD-490E-A187-AB6AB7A18E65}" presName="Name5" presStyleLbl="vennNode1" presStyleIdx="0" presStyleCnt="5">
        <dgm:presLayoutVars>
          <dgm:bulletEnabled val="1"/>
        </dgm:presLayoutVars>
      </dgm:prSet>
      <dgm:spPr/>
      <dgm:t>
        <a:bodyPr/>
        <a:lstStyle/>
        <a:p>
          <a:endParaRPr lang="zh-CN" altLang="en-US"/>
        </a:p>
      </dgm:t>
    </dgm:pt>
    <dgm:pt modelId="{49FE26F1-C5B2-4399-90D4-6A457D9B898F}" type="pres">
      <dgm:prSet presAssocID="{82BCEE62-DF3A-4730-852D-08675CC31550}" presName="space" presStyleCnt="0"/>
      <dgm:spPr/>
    </dgm:pt>
    <dgm:pt modelId="{C43E7E22-F67F-420F-A58A-9DA2B28C052B}" type="pres">
      <dgm:prSet presAssocID="{854574E4-FB4F-46D3-A5D8-253C6AA72C4F}" presName="Name5" presStyleLbl="vennNode1" presStyleIdx="1" presStyleCnt="5">
        <dgm:presLayoutVars>
          <dgm:bulletEnabled val="1"/>
        </dgm:presLayoutVars>
      </dgm:prSet>
      <dgm:spPr/>
      <dgm:t>
        <a:bodyPr/>
        <a:lstStyle/>
        <a:p>
          <a:endParaRPr lang="zh-CN" altLang="en-US"/>
        </a:p>
      </dgm:t>
    </dgm:pt>
    <dgm:pt modelId="{45EDCB88-F558-40BC-AAD1-9147EFEC7A86}" type="pres">
      <dgm:prSet presAssocID="{5C89DE1F-4BA4-4801-9CAE-7764DB11044B}" presName="space" presStyleCnt="0"/>
      <dgm:spPr/>
    </dgm:pt>
    <dgm:pt modelId="{82D328AC-3D09-43E3-AD28-5E62EC85D769}" type="pres">
      <dgm:prSet presAssocID="{24388600-E11C-4E2F-B3CB-DED0E3290DDB}" presName="Name5" presStyleLbl="vennNode1" presStyleIdx="2" presStyleCnt="5">
        <dgm:presLayoutVars>
          <dgm:bulletEnabled val="1"/>
        </dgm:presLayoutVars>
      </dgm:prSet>
      <dgm:spPr/>
      <dgm:t>
        <a:bodyPr/>
        <a:lstStyle/>
        <a:p>
          <a:endParaRPr lang="zh-CN" altLang="en-US"/>
        </a:p>
      </dgm:t>
    </dgm:pt>
    <dgm:pt modelId="{C97B2B7D-4487-48F2-BD6C-AB50D283D94C}" type="pres">
      <dgm:prSet presAssocID="{6DBC2225-0033-47A4-8F4D-AA43083113B9}" presName="space" presStyleCnt="0"/>
      <dgm:spPr/>
    </dgm:pt>
    <dgm:pt modelId="{6258CB27-53AD-4997-A663-8605C8ED6FC9}" type="pres">
      <dgm:prSet presAssocID="{B65B79F2-A269-4CA7-B6E2-DA645D6EBA67}" presName="Name5" presStyleLbl="vennNode1" presStyleIdx="3" presStyleCnt="5">
        <dgm:presLayoutVars>
          <dgm:bulletEnabled val="1"/>
        </dgm:presLayoutVars>
      </dgm:prSet>
      <dgm:spPr/>
      <dgm:t>
        <a:bodyPr/>
        <a:lstStyle/>
        <a:p>
          <a:endParaRPr lang="zh-CN" altLang="en-US"/>
        </a:p>
      </dgm:t>
    </dgm:pt>
    <dgm:pt modelId="{DFE90792-515B-4699-AC5F-5563B98419CB}" type="pres">
      <dgm:prSet presAssocID="{EAD3AC3D-11D9-4C0A-8F36-3281A83EEF72}" presName="space" presStyleCnt="0"/>
      <dgm:spPr/>
    </dgm:pt>
    <dgm:pt modelId="{503B6CC7-108C-4315-8DE1-BA220918AAFE}" type="pres">
      <dgm:prSet presAssocID="{87B116E0-2440-425C-9090-D40A8C7575D7}" presName="Name5" presStyleLbl="vennNode1" presStyleIdx="4" presStyleCnt="5">
        <dgm:presLayoutVars>
          <dgm:bulletEnabled val="1"/>
        </dgm:presLayoutVars>
      </dgm:prSet>
      <dgm:spPr/>
      <dgm:t>
        <a:bodyPr/>
        <a:lstStyle/>
        <a:p>
          <a:endParaRPr lang="zh-CN" altLang="en-US"/>
        </a:p>
      </dgm:t>
    </dgm:pt>
  </dgm:ptLst>
  <dgm:cxnLst>
    <dgm:cxn modelId="{6700DC5A-2E04-4DA3-9EA4-9455216076D3}" srcId="{3A1D54BD-4F37-40DC-99F2-B68AD916B6BA}" destId="{FAF94F5B-FECD-490E-A187-AB6AB7A18E65}" srcOrd="0" destOrd="0" parTransId="{C3CF1A0A-F742-43FF-99AE-BF48C27B428E}" sibTransId="{82BCEE62-DF3A-4730-852D-08675CC31550}"/>
    <dgm:cxn modelId="{3AFC62E7-0D85-411C-ABD8-0C9F765BD64B}" type="presOf" srcId="{B65B79F2-A269-4CA7-B6E2-DA645D6EBA67}" destId="{6258CB27-53AD-4997-A663-8605C8ED6FC9}" srcOrd="0" destOrd="0" presId="urn:microsoft.com/office/officeart/2005/8/layout/venn3"/>
    <dgm:cxn modelId="{C882F324-2AB6-4DDA-AACD-CBBAA6014482}" type="presOf" srcId="{854574E4-FB4F-46D3-A5D8-253C6AA72C4F}" destId="{C43E7E22-F67F-420F-A58A-9DA2B28C052B}" srcOrd="0" destOrd="0" presId="urn:microsoft.com/office/officeart/2005/8/layout/venn3"/>
    <dgm:cxn modelId="{F1F29061-2310-4C1A-8717-4B737792EFD2}" type="presOf" srcId="{FAF94F5B-FECD-490E-A187-AB6AB7A18E65}" destId="{C76B3CA3-6068-488D-98A8-4CE9D77D775C}" srcOrd="0" destOrd="0" presId="urn:microsoft.com/office/officeart/2005/8/layout/venn3"/>
    <dgm:cxn modelId="{AC46C920-87F6-43BF-94EA-AC17C96C0E03}" srcId="{3A1D54BD-4F37-40DC-99F2-B68AD916B6BA}" destId="{854574E4-FB4F-46D3-A5D8-253C6AA72C4F}" srcOrd="1" destOrd="0" parTransId="{99BE97B9-311E-494D-A4CB-9E9A79C99394}" sibTransId="{5C89DE1F-4BA4-4801-9CAE-7764DB11044B}"/>
    <dgm:cxn modelId="{8A78E665-0A92-466A-8C5D-A2A377C50794}" type="presOf" srcId="{3A1D54BD-4F37-40DC-99F2-B68AD916B6BA}" destId="{D939C48D-79B6-42C7-82E8-FE7CF402674F}" srcOrd="0" destOrd="0" presId="urn:microsoft.com/office/officeart/2005/8/layout/venn3"/>
    <dgm:cxn modelId="{D618F8E8-A0CC-4E5B-8087-4A1A004399AD}" srcId="{3A1D54BD-4F37-40DC-99F2-B68AD916B6BA}" destId="{24388600-E11C-4E2F-B3CB-DED0E3290DDB}" srcOrd="2" destOrd="0" parTransId="{FF5AF229-E87E-4D22-B3D3-18CF7C4AAFF5}" sibTransId="{6DBC2225-0033-47A4-8F4D-AA43083113B9}"/>
    <dgm:cxn modelId="{025B8EF3-3C9D-483B-89E6-EC4F275AD892}" type="presOf" srcId="{24388600-E11C-4E2F-B3CB-DED0E3290DDB}" destId="{82D328AC-3D09-43E3-AD28-5E62EC85D769}" srcOrd="0" destOrd="0" presId="urn:microsoft.com/office/officeart/2005/8/layout/venn3"/>
    <dgm:cxn modelId="{2A0EAFC7-1F2B-42E1-99BF-D7A4158FC37E}" srcId="{3A1D54BD-4F37-40DC-99F2-B68AD916B6BA}" destId="{87B116E0-2440-425C-9090-D40A8C7575D7}" srcOrd="4" destOrd="0" parTransId="{6B7B1E04-EA59-4D72-B477-82C014B61029}" sibTransId="{766B7AD9-B64E-4D06-A18F-2AEC7DBE2BD4}"/>
    <dgm:cxn modelId="{B7A06745-8554-49AE-BE41-CA02A09C915C}" srcId="{3A1D54BD-4F37-40DC-99F2-B68AD916B6BA}" destId="{B65B79F2-A269-4CA7-B6E2-DA645D6EBA67}" srcOrd="3" destOrd="0" parTransId="{8B9C7184-8699-4E63-B5EA-2629C60AA684}" sibTransId="{EAD3AC3D-11D9-4C0A-8F36-3281A83EEF72}"/>
    <dgm:cxn modelId="{6B57E0DC-0BC8-4EF4-A52B-BF72B12402FD}" type="presOf" srcId="{87B116E0-2440-425C-9090-D40A8C7575D7}" destId="{503B6CC7-108C-4315-8DE1-BA220918AAFE}" srcOrd="0" destOrd="0" presId="urn:microsoft.com/office/officeart/2005/8/layout/venn3"/>
    <dgm:cxn modelId="{E3F0713C-F1F5-46A8-A4EC-5E8266E45829}" type="presParOf" srcId="{D939C48D-79B6-42C7-82E8-FE7CF402674F}" destId="{C76B3CA3-6068-488D-98A8-4CE9D77D775C}" srcOrd="0" destOrd="0" presId="urn:microsoft.com/office/officeart/2005/8/layout/venn3"/>
    <dgm:cxn modelId="{46D27642-D3EA-4C67-90CD-6788CE1B64F1}" type="presParOf" srcId="{D939C48D-79B6-42C7-82E8-FE7CF402674F}" destId="{49FE26F1-C5B2-4399-90D4-6A457D9B898F}" srcOrd="1" destOrd="0" presId="urn:microsoft.com/office/officeart/2005/8/layout/venn3"/>
    <dgm:cxn modelId="{796EB9C1-2AAE-48F3-8CC3-A6175308A489}" type="presParOf" srcId="{D939C48D-79B6-42C7-82E8-FE7CF402674F}" destId="{C43E7E22-F67F-420F-A58A-9DA2B28C052B}" srcOrd="2" destOrd="0" presId="urn:microsoft.com/office/officeart/2005/8/layout/venn3"/>
    <dgm:cxn modelId="{851A0CAC-CC60-43E9-BB11-2D7EDE5A9F02}" type="presParOf" srcId="{D939C48D-79B6-42C7-82E8-FE7CF402674F}" destId="{45EDCB88-F558-40BC-AAD1-9147EFEC7A86}" srcOrd="3" destOrd="0" presId="urn:microsoft.com/office/officeart/2005/8/layout/venn3"/>
    <dgm:cxn modelId="{EEBDD45A-A5FE-474B-9E7A-EC96C0FFD83A}" type="presParOf" srcId="{D939C48D-79B6-42C7-82E8-FE7CF402674F}" destId="{82D328AC-3D09-43E3-AD28-5E62EC85D769}" srcOrd="4" destOrd="0" presId="urn:microsoft.com/office/officeart/2005/8/layout/venn3"/>
    <dgm:cxn modelId="{EC54856D-AD62-4F6D-9BEF-1AB2A558B77D}" type="presParOf" srcId="{D939C48D-79B6-42C7-82E8-FE7CF402674F}" destId="{C97B2B7D-4487-48F2-BD6C-AB50D283D94C}" srcOrd="5" destOrd="0" presId="urn:microsoft.com/office/officeart/2005/8/layout/venn3"/>
    <dgm:cxn modelId="{98DA7A3F-B9DF-4C68-A67B-F7446C7446A0}" type="presParOf" srcId="{D939C48D-79B6-42C7-82E8-FE7CF402674F}" destId="{6258CB27-53AD-4997-A663-8605C8ED6FC9}" srcOrd="6" destOrd="0" presId="urn:microsoft.com/office/officeart/2005/8/layout/venn3"/>
    <dgm:cxn modelId="{165B4F5D-85C5-47F9-AEFE-FA3AF005EB08}" type="presParOf" srcId="{D939C48D-79B6-42C7-82E8-FE7CF402674F}" destId="{DFE90792-515B-4699-AC5F-5563B98419CB}" srcOrd="7" destOrd="0" presId="urn:microsoft.com/office/officeart/2005/8/layout/venn3"/>
    <dgm:cxn modelId="{CC880EC3-FE83-4E4C-A30E-5AFA5C57E7A6}" type="presParOf" srcId="{D939C48D-79B6-42C7-82E8-FE7CF402674F}" destId="{503B6CC7-108C-4315-8DE1-BA220918AAFE}" srcOrd="8"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A1D54BD-4F37-40DC-99F2-B68AD916B6BA}" type="doc">
      <dgm:prSet loTypeId="urn:microsoft.com/office/officeart/2005/8/layout/venn3" loCatId="relationship" qsTypeId="urn:microsoft.com/office/officeart/2005/8/quickstyle/simple5" qsCatId="simple" csTypeId="urn:microsoft.com/office/officeart/2005/8/colors/colorful5" csCatId="colorful" phldr="1"/>
      <dgm:spPr/>
      <dgm:t>
        <a:bodyPr/>
        <a:lstStyle/>
        <a:p>
          <a:endParaRPr lang="zh-CN" altLang="en-US"/>
        </a:p>
      </dgm:t>
    </dgm:pt>
    <dgm:pt modelId="{FAF94F5B-FECD-490E-A187-AB6AB7A18E65}">
      <dgm:prSet phldrT="[文本]"/>
      <dgm:spPr/>
      <dgm:t>
        <a:bodyPr/>
        <a:lstStyle/>
        <a:p>
          <a:r>
            <a:rPr lang="zh-CN" altLang="en-US" b="0" i="0" dirty="0">
              <a:latin typeface="楷体" panose="02010609060101010101" pitchFamily="49" charset="-122"/>
              <a:ea typeface="楷体" panose="02010609060101010101" pitchFamily="49" charset="-122"/>
            </a:rPr>
            <a:t>思想</a:t>
          </a:r>
        </a:p>
      </dgm:t>
    </dgm:pt>
    <dgm:pt modelId="{C3CF1A0A-F742-43FF-99AE-BF48C27B428E}" type="parTrans" cxnId="{6700DC5A-2E04-4DA3-9EA4-9455216076D3}">
      <dgm:prSet/>
      <dgm:spPr/>
      <dgm:t>
        <a:bodyPr/>
        <a:lstStyle/>
        <a:p>
          <a:endParaRPr lang="zh-CN" altLang="en-US" b="0" i="0">
            <a:latin typeface="楷体" panose="02010609060101010101" pitchFamily="49" charset="-122"/>
            <a:ea typeface="楷体" panose="02010609060101010101" pitchFamily="49" charset="-122"/>
          </a:endParaRPr>
        </a:p>
      </dgm:t>
    </dgm:pt>
    <dgm:pt modelId="{82BCEE62-DF3A-4730-852D-08675CC31550}" type="sibTrans" cxnId="{6700DC5A-2E04-4DA3-9EA4-9455216076D3}">
      <dgm:prSet/>
      <dgm:spPr/>
      <dgm:t>
        <a:bodyPr/>
        <a:lstStyle/>
        <a:p>
          <a:endParaRPr lang="zh-CN" altLang="en-US" b="0" i="0">
            <a:latin typeface="楷体" panose="02010609060101010101" pitchFamily="49" charset="-122"/>
            <a:ea typeface="楷体" panose="02010609060101010101" pitchFamily="49" charset="-122"/>
          </a:endParaRPr>
        </a:p>
      </dgm:t>
    </dgm:pt>
    <dgm:pt modelId="{854574E4-FB4F-46D3-A5D8-253C6AA72C4F}">
      <dgm:prSet phldrT="[文本]"/>
      <dgm:spPr/>
      <dgm:t>
        <a:bodyPr/>
        <a:lstStyle/>
        <a:p>
          <a:r>
            <a:rPr lang="zh-CN" altLang="en-US" b="0" i="0" dirty="0">
              <a:latin typeface="楷体" panose="02010609060101010101" pitchFamily="49" charset="-122"/>
              <a:ea typeface="楷体" panose="02010609060101010101" pitchFamily="49" charset="-122"/>
            </a:rPr>
            <a:t>方法</a:t>
          </a:r>
        </a:p>
      </dgm:t>
    </dgm:pt>
    <dgm:pt modelId="{99BE97B9-311E-494D-A4CB-9E9A79C99394}" type="parTrans" cxnId="{AC46C920-87F6-43BF-94EA-AC17C96C0E03}">
      <dgm:prSet/>
      <dgm:spPr/>
      <dgm:t>
        <a:bodyPr/>
        <a:lstStyle/>
        <a:p>
          <a:endParaRPr lang="zh-CN" altLang="en-US" b="0" i="0">
            <a:latin typeface="楷体" panose="02010609060101010101" pitchFamily="49" charset="-122"/>
            <a:ea typeface="楷体" panose="02010609060101010101" pitchFamily="49" charset="-122"/>
          </a:endParaRPr>
        </a:p>
      </dgm:t>
    </dgm:pt>
    <dgm:pt modelId="{5C89DE1F-4BA4-4801-9CAE-7764DB11044B}" type="sibTrans" cxnId="{AC46C920-87F6-43BF-94EA-AC17C96C0E03}">
      <dgm:prSet/>
      <dgm:spPr/>
      <dgm:t>
        <a:bodyPr/>
        <a:lstStyle/>
        <a:p>
          <a:endParaRPr lang="zh-CN" altLang="en-US" b="0" i="0">
            <a:latin typeface="楷体" panose="02010609060101010101" pitchFamily="49" charset="-122"/>
            <a:ea typeface="楷体" panose="02010609060101010101" pitchFamily="49" charset="-122"/>
          </a:endParaRPr>
        </a:p>
      </dgm:t>
    </dgm:pt>
    <dgm:pt modelId="{24388600-E11C-4E2F-B3CB-DED0E3290DDB}">
      <dgm:prSet phldrT="[文本]"/>
      <dgm:spPr/>
      <dgm:t>
        <a:bodyPr/>
        <a:lstStyle/>
        <a:p>
          <a:r>
            <a:rPr lang="zh-CN" altLang="en-US" b="0" i="0" dirty="0">
              <a:latin typeface="楷体" panose="02010609060101010101" pitchFamily="49" charset="-122"/>
              <a:ea typeface="楷体" panose="02010609060101010101" pitchFamily="49" charset="-122"/>
            </a:rPr>
            <a:t>语言</a:t>
          </a:r>
        </a:p>
      </dgm:t>
    </dgm:pt>
    <dgm:pt modelId="{FF5AF229-E87E-4D22-B3D3-18CF7C4AAFF5}" type="parTrans" cxnId="{D618F8E8-A0CC-4E5B-8087-4A1A004399AD}">
      <dgm:prSet/>
      <dgm:spPr/>
      <dgm:t>
        <a:bodyPr/>
        <a:lstStyle/>
        <a:p>
          <a:endParaRPr lang="zh-CN" altLang="en-US" b="0" i="0">
            <a:latin typeface="楷体" panose="02010609060101010101" pitchFamily="49" charset="-122"/>
            <a:ea typeface="楷体" panose="02010609060101010101" pitchFamily="49" charset="-122"/>
          </a:endParaRPr>
        </a:p>
      </dgm:t>
    </dgm:pt>
    <dgm:pt modelId="{6DBC2225-0033-47A4-8F4D-AA43083113B9}" type="sibTrans" cxnId="{D618F8E8-A0CC-4E5B-8087-4A1A004399AD}">
      <dgm:prSet/>
      <dgm:spPr/>
      <dgm:t>
        <a:bodyPr/>
        <a:lstStyle/>
        <a:p>
          <a:endParaRPr lang="zh-CN" altLang="en-US" b="0" i="0">
            <a:latin typeface="楷体" panose="02010609060101010101" pitchFamily="49" charset="-122"/>
            <a:ea typeface="楷体" panose="02010609060101010101" pitchFamily="49" charset="-122"/>
          </a:endParaRPr>
        </a:p>
      </dgm:t>
    </dgm:pt>
    <dgm:pt modelId="{B65B79F2-A269-4CA7-B6E2-DA645D6EBA67}">
      <dgm:prSet phldrT="[文本]"/>
      <dgm:spPr/>
      <dgm:t>
        <a:bodyPr/>
        <a:lstStyle/>
        <a:p>
          <a:r>
            <a:rPr lang="zh-CN" altLang="en-US" b="0" i="0" dirty="0">
              <a:latin typeface="楷体" panose="02010609060101010101" pitchFamily="49" charset="-122"/>
              <a:ea typeface="楷体" panose="02010609060101010101" pitchFamily="49" charset="-122"/>
            </a:rPr>
            <a:t>人员</a:t>
          </a:r>
        </a:p>
      </dgm:t>
    </dgm:pt>
    <dgm:pt modelId="{8B9C7184-8699-4E63-B5EA-2629C60AA684}" type="parTrans" cxnId="{B7A06745-8554-49AE-BE41-CA02A09C915C}">
      <dgm:prSet/>
      <dgm:spPr/>
      <dgm:t>
        <a:bodyPr/>
        <a:lstStyle/>
        <a:p>
          <a:endParaRPr lang="zh-CN" altLang="en-US" b="0" i="0">
            <a:latin typeface="楷体" panose="02010609060101010101" pitchFamily="49" charset="-122"/>
            <a:ea typeface="楷体" panose="02010609060101010101" pitchFamily="49" charset="-122"/>
          </a:endParaRPr>
        </a:p>
      </dgm:t>
    </dgm:pt>
    <dgm:pt modelId="{EAD3AC3D-11D9-4C0A-8F36-3281A83EEF72}" type="sibTrans" cxnId="{B7A06745-8554-49AE-BE41-CA02A09C915C}">
      <dgm:prSet/>
      <dgm:spPr/>
      <dgm:t>
        <a:bodyPr/>
        <a:lstStyle/>
        <a:p>
          <a:endParaRPr lang="zh-CN" altLang="en-US" b="0" i="0">
            <a:latin typeface="楷体" panose="02010609060101010101" pitchFamily="49" charset="-122"/>
            <a:ea typeface="楷体" panose="02010609060101010101" pitchFamily="49" charset="-122"/>
          </a:endParaRPr>
        </a:p>
      </dgm:t>
    </dgm:pt>
    <dgm:pt modelId="{87B116E0-2440-425C-9090-D40A8C7575D7}">
      <dgm:prSet phldrT="[文本]"/>
      <dgm:spPr/>
      <dgm:t>
        <a:bodyPr/>
        <a:lstStyle/>
        <a:p>
          <a:r>
            <a:rPr lang="zh-CN" altLang="en-US" b="0" i="0">
              <a:latin typeface="楷体" panose="02010609060101010101" pitchFamily="49" charset="-122"/>
              <a:ea typeface="楷体" panose="02010609060101010101" pitchFamily="49" charset="-122"/>
            </a:rPr>
            <a:t>内容</a:t>
          </a:r>
          <a:endParaRPr lang="zh-CN" altLang="en-US" b="0" i="0" dirty="0">
            <a:latin typeface="楷体" panose="02010609060101010101" pitchFamily="49" charset="-122"/>
            <a:ea typeface="楷体" panose="02010609060101010101" pitchFamily="49" charset="-122"/>
          </a:endParaRPr>
        </a:p>
      </dgm:t>
    </dgm:pt>
    <dgm:pt modelId="{6B7B1E04-EA59-4D72-B477-82C014B61029}" type="parTrans" cxnId="{2A0EAFC7-1F2B-42E1-99BF-D7A4158FC37E}">
      <dgm:prSet/>
      <dgm:spPr/>
      <dgm:t>
        <a:bodyPr/>
        <a:lstStyle/>
        <a:p>
          <a:endParaRPr lang="zh-CN" altLang="en-US" b="0" i="0">
            <a:latin typeface="楷体" panose="02010609060101010101" pitchFamily="49" charset="-122"/>
            <a:ea typeface="楷体" panose="02010609060101010101" pitchFamily="49" charset="-122"/>
          </a:endParaRPr>
        </a:p>
      </dgm:t>
    </dgm:pt>
    <dgm:pt modelId="{766B7AD9-B64E-4D06-A18F-2AEC7DBE2BD4}" type="sibTrans" cxnId="{2A0EAFC7-1F2B-42E1-99BF-D7A4158FC37E}">
      <dgm:prSet/>
      <dgm:spPr/>
      <dgm:t>
        <a:bodyPr/>
        <a:lstStyle/>
        <a:p>
          <a:endParaRPr lang="zh-CN" altLang="en-US" b="0" i="0">
            <a:latin typeface="楷体" panose="02010609060101010101" pitchFamily="49" charset="-122"/>
            <a:ea typeface="楷体" panose="02010609060101010101" pitchFamily="49" charset="-122"/>
          </a:endParaRPr>
        </a:p>
      </dgm:t>
    </dgm:pt>
    <dgm:pt modelId="{D939C48D-79B6-42C7-82E8-FE7CF402674F}" type="pres">
      <dgm:prSet presAssocID="{3A1D54BD-4F37-40DC-99F2-B68AD916B6BA}" presName="Name0" presStyleCnt="0">
        <dgm:presLayoutVars>
          <dgm:dir/>
          <dgm:resizeHandles val="exact"/>
        </dgm:presLayoutVars>
      </dgm:prSet>
      <dgm:spPr/>
      <dgm:t>
        <a:bodyPr/>
        <a:lstStyle/>
        <a:p>
          <a:endParaRPr lang="zh-CN" altLang="en-US"/>
        </a:p>
      </dgm:t>
    </dgm:pt>
    <dgm:pt modelId="{C76B3CA3-6068-488D-98A8-4CE9D77D775C}" type="pres">
      <dgm:prSet presAssocID="{FAF94F5B-FECD-490E-A187-AB6AB7A18E65}" presName="Name5" presStyleLbl="vennNode1" presStyleIdx="0" presStyleCnt="5">
        <dgm:presLayoutVars>
          <dgm:bulletEnabled val="1"/>
        </dgm:presLayoutVars>
      </dgm:prSet>
      <dgm:spPr/>
      <dgm:t>
        <a:bodyPr/>
        <a:lstStyle/>
        <a:p>
          <a:endParaRPr lang="zh-CN" altLang="en-US"/>
        </a:p>
      </dgm:t>
    </dgm:pt>
    <dgm:pt modelId="{49FE26F1-C5B2-4399-90D4-6A457D9B898F}" type="pres">
      <dgm:prSet presAssocID="{82BCEE62-DF3A-4730-852D-08675CC31550}" presName="space" presStyleCnt="0"/>
      <dgm:spPr/>
    </dgm:pt>
    <dgm:pt modelId="{C43E7E22-F67F-420F-A58A-9DA2B28C052B}" type="pres">
      <dgm:prSet presAssocID="{854574E4-FB4F-46D3-A5D8-253C6AA72C4F}" presName="Name5" presStyleLbl="vennNode1" presStyleIdx="1" presStyleCnt="5">
        <dgm:presLayoutVars>
          <dgm:bulletEnabled val="1"/>
        </dgm:presLayoutVars>
      </dgm:prSet>
      <dgm:spPr/>
      <dgm:t>
        <a:bodyPr/>
        <a:lstStyle/>
        <a:p>
          <a:endParaRPr lang="zh-CN" altLang="en-US"/>
        </a:p>
      </dgm:t>
    </dgm:pt>
    <dgm:pt modelId="{45EDCB88-F558-40BC-AAD1-9147EFEC7A86}" type="pres">
      <dgm:prSet presAssocID="{5C89DE1F-4BA4-4801-9CAE-7764DB11044B}" presName="space" presStyleCnt="0"/>
      <dgm:spPr/>
    </dgm:pt>
    <dgm:pt modelId="{82D328AC-3D09-43E3-AD28-5E62EC85D769}" type="pres">
      <dgm:prSet presAssocID="{24388600-E11C-4E2F-B3CB-DED0E3290DDB}" presName="Name5" presStyleLbl="vennNode1" presStyleIdx="2" presStyleCnt="5">
        <dgm:presLayoutVars>
          <dgm:bulletEnabled val="1"/>
        </dgm:presLayoutVars>
      </dgm:prSet>
      <dgm:spPr/>
      <dgm:t>
        <a:bodyPr/>
        <a:lstStyle/>
        <a:p>
          <a:endParaRPr lang="zh-CN" altLang="en-US"/>
        </a:p>
      </dgm:t>
    </dgm:pt>
    <dgm:pt modelId="{C97B2B7D-4487-48F2-BD6C-AB50D283D94C}" type="pres">
      <dgm:prSet presAssocID="{6DBC2225-0033-47A4-8F4D-AA43083113B9}" presName="space" presStyleCnt="0"/>
      <dgm:spPr/>
    </dgm:pt>
    <dgm:pt modelId="{6258CB27-53AD-4997-A663-8605C8ED6FC9}" type="pres">
      <dgm:prSet presAssocID="{B65B79F2-A269-4CA7-B6E2-DA645D6EBA67}" presName="Name5" presStyleLbl="vennNode1" presStyleIdx="3" presStyleCnt="5">
        <dgm:presLayoutVars>
          <dgm:bulletEnabled val="1"/>
        </dgm:presLayoutVars>
      </dgm:prSet>
      <dgm:spPr/>
      <dgm:t>
        <a:bodyPr/>
        <a:lstStyle/>
        <a:p>
          <a:endParaRPr lang="zh-CN" altLang="en-US"/>
        </a:p>
      </dgm:t>
    </dgm:pt>
    <dgm:pt modelId="{DFE90792-515B-4699-AC5F-5563B98419CB}" type="pres">
      <dgm:prSet presAssocID="{EAD3AC3D-11D9-4C0A-8F36-3281A83EEF72}" presName="space" presStyleCnt="0"/>
      <dgm:spPr/>
    </dgm:pt>
    <dgm:pt modelId="{503B6CC7-108C-4315-8DE1-BA220918AAFE}" type="pres">
      <dgm:prSet presAssocID="{87B116E0-2440-425C-9090-D40A8C7575D7}" presName="Name5" presStyleLbl="vennNode1" presStyleIdx="4" presStyleCnt="5">
        <dgm:presLayoutVars>
          <dgm:bulletEnabled val="1"/>
        </dgm:presLayoutVars>
      </dgm:prSet>
      <dgm:spPr/>
      <dgm:t>
        <a:bodyPr/>
        <a:lstStyle/>
        <a:p>
          <a:endParaRPr lang="zh-CN" altLang="en-US"/>
        </a:p>
      </dgm:t>
    </dgm:pt>
  </dgm:ptLst>
  <dgm:cxnLst>
    <dgm:cxn modelId="{6700DC5A-2E04-4DA3-9EA4-9455216076D3}" srcId="{3A1D54BD-4F37-40DC-99F2-B68AD916B6BA}" destId="{FAF94F5B-FECD-490E-A187-AB6AB7A18E65}" srcOrd="0" destOrd="0" parTransId="{C3CF1A0A-F742-43FF-99AE-BF48C27B428E}" sibTransId="{82BCEE62-DF3A-4730-852D-08675CC31550}"/>
    <dgm:cxn modelId="{3AFC62E7-0D85-411C-ABD8-0C9F765BD64B}" type="presOf" srcId="{B65B79F2-A269-4CA7-B6E2-DA645D6EBA67}" destId="{6258CB27-53AD-4997-A663-8605C8ED6FC9}" srcOrd="0" destOrd="0" presId="urn:microsoft.com/office/officeart/2005/8/layout/venn3"/>
    <dgm:cxn modelId="{C882F324-2AB6-4DDA-AACD-CBBAA6014482}" type="presOf" srcId="{854574E4-FB4F-46D3-A5D8-253C6AA72C4F}" destId="{C43E7E22-F67F-420F-A58A-9DA2B28C052B}" srcOrd="0" destOrd="0" presId="urn:microsoft.com/office/officeart/2005/8/layout/venn3"/>
    <dgm:cxn modelId="{F1F29061-2310-4C1A-8717-4B737792EFD2}" type="presOf" srcId="{FAF94F5B-FECD-490E-A187-AB6AB7A18E65}" destId="{C76B3CA3-6068-488D-98A8-4CE9D77D775C}" srcOrd="0" destOrd="0" presId="urn:microsoft.com/office/officeart/2005/8/layout/venn3"/>
    <dgm:cxn modelId="{AC46C920-87F6-43BF-94EA-AC17C96C0E03}" srcId="{3A1D54BD-4F37-40DC-99F2-B68AD916B6BA}" destId="{854574E4-FB4F-46D3-A5D8-253C6AA72C4F}" srcOrd="1" destOrd="0" parTransId="{99BE97B9-311E-494D-A4CB-9E9A79C99394}" sibTransId="{5C89DE1F-4BA4-4801-9CAE-7764DB11044B}"/>
    <dgm:cxn modelId="{8A78E665-0A92-466A-8C5D-A2A377C50794}" type="presOf" srcId="{3A1D54BD-4F37-40DC-99F2-B68AD916B6BA}" destId="{D939C48D-79B6-42C7-82E8-FE7CF402674F}" srcOrd="0" destOrd="0" presId="urn:microsoft.com/office/officeart/2005/8/layout/venn3"/>
    <dgm:cxn modelId="{D618F8E8-A0CC-4E5B-8087-4A1A004399AD}" srcId="{3A1D54BD-4F37-40DC-99F2-B68AD916B6BA}" destId="{24388600-E11C-4E2F-B3CB-DED0E3290DDB}" srcOrd="2" destOrd="0" parTransId="{FF5AF229-E87E-4D22-B3D3-18CF7C4AAFF5}" sibTransId="{6DBC2225-0033-47A4-8F4D-AA43083113B9}"/>
    <dgm:cxn modelId="{025B8EF3-3C9D-483B-89E6-EC4F275AD892}" type="presOf" srcId="{24388600-E11C-4E2F-B3CB-DED0E3290DDB}" destId="{82D328AC-3D09-43E3-AD28-5E62EC85D769}" srcOrd="0" destOrd="0" presId="urn:microsoft.com/office/officeart/2005/8/layout/venn3"/>
    <dgm:cxn modelId="{2A0EAFC7-1F2B-42E1-99BF-D7A4158FC37E}" srcId="{3A1D54BD-4F37-40DC-99F2-B68AD916B6BA}" destId="{87B116E0-2440-425C-9090-D40A8C7575D7}" srcOrd="4" destOrd="0" parTransId="{6B7B1E04-EA59-4D72-B477-82C014B61029}" sibTransId="{766B7AD9-B64E-4D06-A18F-2AEC7DBE2BD4}"/>
    <dgm:cxn modelId="{B7A06745-8554-49AE-BE41-CA02A09C915C}" srcId="{3A1D54BD-4F37-40DC-99F2-B68AD916B6BA}" destId="{B65B79F2-A269-4CA7-B6E2-DA645D6EBA67}" srcOrd="3" destOrd="0" parTransId="{8B9C7184-8699-4E63-B5EA-2629C60AA684}" sibTransId="{EAD3AC3D-11D9-4C0A-8F36-3281A83EEF72}"/>
    <dgm:cxn modelId="{6B57E0DC-0BC8-4EF4-A52B-BF72B12402FD}" type="presOf" srcId="{87B116E0-2440-425C-9090-D40A8C7575D7}" destId="{503B6CC7-108C-4315-8DE1-BA220918AAFE}" srcOrd="0" destOrd="0" presId="urn:microsoft.com/office/officeart/2005/8/layout/venn3"/>
    <dgm:cxn modelId="{E3F0713C-F1F5-46A8-A4EC-5E8266E45829}" type="presParOf" srcId="{D939C48D-79B6-42C7-82E8-FE7CF402674F}" destId="{C76B3CA3-6068-488D-98A8-4CE9D77D775C}" srcOrd="0" destOrd="0" presId="urn:microsoft.com/office/officeart/2005/8/layout/venn3"/>
    <dgm:cxn modelId="{46D27642-D3EA-4C67-90CD-6788CE1B64F1}" type="presParOf" srcId="{D939C48D-79B6-42C7-82E8-FE7CF402674F}" destId="{49FE26F1-C5B2-4399-90D4-6A457D9B898F}" srcOrd="1" destOrd="0" presId="urn:microsoft.com/office/officeart/2005/8/layout/venn3"/>
    <dgm:cxn modelId="{796EB9C1-2AAE-48F3-8CC3-A6175308A489}" type="presParOf" srcId="{D939C48D-79B6-42C7-82E8-FE7CF402674F}" destId="{C43E7E22-F67F-420F-A58A-9DA2B28C052B}" srcOrd="2" destOrd="0" presId="urn:microsoft.com/office/officeart/2005/8/layout/venn3"/>
    <dgm:cxn modelId="{851A0CAC-CC60-43E9-BB11-2D7EDE5A9F02}" type="presParOf" srcId="{D939C48D-79B6-42C7-82E8-FE7CF402674F}" destId="{45EDCB88-F558-40BC-AAD1-9147EFEC7A86}" srcOrd="3" destOrd="0" presId="urn:microsoft.com/office/officeart/2005/8/layout/venn3"/>
    <dgm:cxn modelId="{EEBDD45A-A5FE-474B-9E7A-EC96C0FFD83A}" type="presParOf" srcId="{D939C48D-79B6-42C7-82E8-FE7CF402674F}" destId="{82D328AC-3D09-43E3-AD28-5E62EC85D769}" srcOrd="4" destOrd="0" presId="urn:microsoft.com/office/officeart/2005/8/layout/venn3"/>
    <dgm:cxn modelId="{EC54856D-AD62-4F6D-9BEF-1AB2A558B77D}" type="presParOf" srcId="{D939C48D-79B6-42C7-82E8-FE7CF402674F}" destId="{C97B2B7D-4487-48F2-BD6C-AB50D283D94C}" srcOrd="5" destOrd="0" presId="urn:microsoft.com/office/officeart/2005/8/layout/venn3"/>
    <dgm:cxn modelId="{98DA7A3F-B9DF-4C68-A67B-F7446C7446A0}" type="presParOf" srcId="{D939C48D-79B6-42C7-82E8-FE7CF402674F}" destId="{6258CB27-53AD-4997-A663-8605C8ED6FC9}" srcOrd="6" destOrd="0" presId="urn:microsoft.com/office/officeart/2005/8/layout/venn3"/>
    <dgm:cxn modelId="{165B4F5D-85C5-47F9-AEFE-FA3AF005EB08}" type="presParOf" srcId="{D939C48D-79B6-42C7-82E8-FE7CF402674F}" destId="{DFE90792-515B-4699-AC5F-5563B98419CB}" srcOrd="7" destOrd="0" presId="urn:microsoft.com/office/officeart/2005/8/layout/venn3"/>
    <dgm:cxn modelId="{CC880EC3-FE83-4E4C-A30E-5AFA5C57E7A6}" type="presParOf" srcId="{D939C48D-79B6-42C7-82E8-FE7CF402674F}" destId="{503B6CC7-108C-4315-8DE1-BA220918AAFE}" srcOrd="8"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8351779-4F62-4FD2-86F1-2879C231E6ED}" type="doc">
      <dgm:prSet loTypeId="urn:microsoft.com/office/officeart/2005/8/layout/list1" loCatId="list" qsTypeId="urn:microsoft.com/office/officeart/2005/8/quickstyle/simple5" qsCatId="simple" csTypeId="urn:microsoft.com/office/officeart/2005/8/colors/accent1_2" csCatId="accent1" phldr="1"/>
      <dgm:spPr/>
      <dgm:t>
        <a:bodyPr/>
        <a:lstStyle/>
        <a:p>
          <a:endParaRPr lang="zh-CN" altLang="en-US"/>
        </a:p>
      </dgm:t>
    </dgm:pt>
    <dgm:pt modelId="{DE1C3C7D-A5B0-4C69-9A99-4B89FF3E58B4}">
      <dgm:prSet phldrT="[文本]" custT="1"/>
      <dgm:spPr>
        <a:solidFill>
          <a:srgbClr val="7D93BD"/>
        </a:solidFill>
      </dgm:spPr>
      <dgm:t>
        <a:bodyPr/>
        <a:lstStyle/>
        <a:p>
          <a:pPr>
            <a:buSzTx/>
            <a:buFontTx/>
            <a:buNone/>
          </a:pPr>
          <a:r>
            <a:rPr lang="zh-CN" altLang="en-US" sz="2800" b="0" i="0" dirty="0">
              <a:latin typeface="楷体" panose="02010609060101010101" pitchFamily="49" charset="-122"/>
              <a:ea typeface="楷体" panose="02010609060101010101" pitchFamily="49" charset="-122"/>
            </a:rPr>
            <a:t>（</a:t>
          </a:r>
          <a:r>
            <a:rPr lang="en-US" altLang="zh-CN" sz="2800" b="0" i="0" dirty="0">
              <a:latin typeface="楷体" panose="02010609060101010101" pitchFamily="49" charset="-122"/>
              <a:ea typeface="楷体" panose="02010609060101010101" pitchFamily="49" charset="-122"/>
            </a:rPr>
            <a:t>1</a:t>
          </a:r>
          <a:r>
            <a:rPr lang="zh-CN" altLang="en-US" sz="2800" b="0" i="0" dirty="0">
              <a:latin typeface="楷体" panose="02010609060101010101" pitchFamily="49" charset="-122"/>
              <a:ea typeface="楷体" panose="02010609060101010101" pitchFamily="49" charset="-122"/>
            </a:rPr>
            <a:t>）思想</a:t>
          </a:r>
        </a:p>
      </dgm:t>
    </dgm:pt>
    <dgm:pt modelId="{B55A83C6-5141-4797-A1A7-570DD0F8A2D7}" type="parTrans" cxnId="{20FDDBE7-22D8-4728-A1A5-DC815F7952F1}">
      <dgm:prSet/>
      <dgm:spPr/>
      <dgm:t>
        <a:bodyPr/>
        <a:lstStyle/>
        <a:p>
          <a:endParaRPr lang="zh-CN" altLang="en-US" b="0" i="0">
            <a:latin typeface="楷体" panose="02010609060101010101" pitchFamily="49" charset="-122"/>
            <a:ea typeface="楷体" panose="02010609060101010101" pitchFamily="49" charset="-122"/>
          </a:endParaRPr>
        </a:p>
      </dgm:t>
    </dgm:pt>
    <dgm:pt modelId="{C37281D3-A7C2-46D6-89B6-158CA1C7AD37}" type="sibTrans" cxnId="{20FDDBE7-22D8-4728-A1A5-DC815F7952F1}">
      <dgm:prSet/>
      <dgm:spPr/>
      <dgm:t>
        <a:bodyPr/>
        <a:lstStyle/>
        <a:p>
          <a:endParaRPr lang="zh-CN" altLang="en-US" b="0" i="0">
            <a:latin typeface="楷体" panose="02010609060101010101" pitchFamily="49" charset="-122"/>
            <a:ea typeface="楷体" panose="02010609060101010101" pitchFamily="49" charset="-122"/>
          </a:endParaRPr>
        </a:p>
      </dgm:t>
    </dgm:pt>
    <dgm:pt modelId="{7824060B-574A-480B-805F-5303EE11F078}">
      <dgm:prSet custT="1"/>
      <dgm:spPr/>
      <dgm:t>
        <a:bodyPr/>
        <a:lstStyle/>
        <a:p>
          <a:pPr algn="just"/>
          <a:r>
            <a:rPr lang="zh-CN" altLang="en-US" sz="3200" b="0" i="0" dirty="0">
              <a:latin typeface="楷体" panose="02010609060101010101" pitchFamily="49" charset="-122"/>
              <a:ea typeface="楷体" panose="02010609060101010101" pitchFamily="49" charset="-122"/>
            </a:rPr>
            <a:t>需求验证是为了发现错误，而不是维护错误。代价昂贵的需求验证工作不是为了验证需求文档无错，而是帮助开发组尽早发现错误、找到错误。避免因问题被延误到后期而付出惨痛的代价。</a:t>
          </a:r>
        </a:p>
      </dgm:t>
    </dgm:pt>
    <dgm:pt modelId="{B79C8390-9ED0-41CF-9029-A5D000A3AB30}" type="parTrans" cxnId="{099816C4-A6BF-40B2-9DCE-8464A026E570}">
      <dgm:prSet/>
      <dgm:spPr/>
      <dgm:t>
        <a:bodyPr/>
        <a:lstStyle/>
        <a:p>
          <a:endParaRPr lang="zh-CN" altLang="en-US" b="0" i="0">
            <a:latin typeface="楷体" panose="02010609060101010101" pitchFamily="49" charset="-122"/>
            <a:ea typeface="楷体" panose="02010609060101010101" pitchFamily="49" charset="-122"/>
          </a:endParaRPr>
        </a:p>
      </dgm:t>
    </dgm:pt>
    <dgm:pt modelId="{B1B1E65D-6A6F-4739-A240-008217E50569}" type="sibTrans" cxnId="{099816C4-A6BF-40B2-9DCE-8464A026E570}">
      <dgm:prSet/>
      <dgm:spPr/>
      <dgm:t>
        <a:bodyPr/>
        <a:lstStyle/>
        <a:p>
          <a:endParaRPr lang="zh-CN" altLang="en-US" b="0" i="0">
            <a:latin typeface="楷体" panose="02010609060101010101" pitchFamily="49" charset="-122"/>
            <a:ea typeface="楷体" panose="02010609060101010101" pitchFamily="49" charset="-122"/>
          </a:endParaRPr>
        </a:p>
      </dgm:t>
    </dgm:pt>
    <dgm:pt modelId="{2D289812-EF93-4823-BF1F-B1ADBCC23F18}" type="pres">
      <dgm:prSet presAssocID="{98351779-4F62-4FD2-86F1-2879C231E6ED}" presName="linear" presStyleCnt="0">
        <dgm:presLayoutVars>
          <dgm:dir/>
          <dgm:animLvl val="lvl"/>
          <dgm:resizeHandles val="exact"/>
        </dgm:presLayoutVars>
      </dgm:prSet>
      <dgm:spPr/>
      <dgm:t>
        <a:bodyPr/>
        <a:lstStyle/>
        <a:p>
          <a:endParaRPr lang="zh-CN" altLang="en-US"/>
        </a:p>
      </dgm:t>
    </dgm:pt>
    <dgm:pt modelId="{01BFA99D-B4A8-4389-ADD0-3765E4570DEB}" type="pres">
      <dgm:prSet presAssocID="{DE1C3C7D-A5B0-4C69-9A99-4B89FF3E58B4}" presName="parentLin" presStyleCnt="0"/>
      <dgm:spPr/>
    </dgm:pt>
    <dgm:pt modelId="{FCB89067-0C54-47A4-A07D-0AA8C8C7B1CD}" type="pres">
      <dgm:prSet presAssocID="{DE1C3C7D-A5B0-4C69-9A99-4B89FF3E58B4}" presName="parentLeftMargin" presStyleLbl="node1" presStyleIdx="0" presStyleCnt="1"/>
      <dgm:spPr/>
      <dgm:t>
        <a:bodyPr/>
        <a:lstStyle/>
        <a:p>
          <a:endParaRPr lang="zh-CN" altLang="en-US"/>
        </a:p>
      </dgm:t>
    </dgm:pt>
    <dgm:pt modelId="{418C5642-5CA4-48F9-96AD-F47E872484CA}" type="pres">
      <dgm:prSet presAssocID="{DE1C3C7D-A5B0-4C69-9A99-4B89FF3E58B4}" presName="parentText" presStyleLbl="node1" presStyleIdx="0" presStyleCnt="1" custLinFactNeighborX="-869" custLinFactNeighborY="865">
        <dgm:presLayoutVars>
          <dgm:chMax val="0"/>
          <dgm:bulletEnabled val="1"/>
        </dgm:presLayoutVars>
      </dgm:prSet>
      <dgm:spPr/>
      <dgm:t>
        <a:bodyPr/>
        <a:lstStyle/>
        <a:p>
          <a:endParaRPr lang="zh-CN" altLang="en-US"/>
        </a:p>
      </dgm:t>
    </dgm:pt>
    <dgm:pt modelId="{C5EE2792-9F29-4055-91A6-D0FDF371DD70}" type="pres">
      <dgm:prSet presAssocID="{DE1C3C7D-A5B0-4C69-9A99-4B89FF3E58B4}" presName="negativeSpace" presStyleCnt="0"/>
      <dgm:spPr/>
    </dgm:pt>
    <dgm:pt modelId="{9778398E-752B-43D7-84F8-20D1DF604654}" type="pres">
      <dgm:prSet presAssocID="{DE1C3C7D-A5B0-4C69-9A99-4B89FF3E58B4}" presName="childText" presStyleLbl="conFgAcc1" presStyleIdx="0" presStyleCnt="1">
        <dgm:presLayoutVars>
          <dgm:bulletEnabled val="1"/>
        </dgm:presLayoutVars>
      </dgm:prSet>
      <dgm:spPr/>
      <dgm:t>
        <a:bodyPr/>
        <a:lstStyle/>
        <a:p>
          <a:endParaRPr lang="zh-CN" altLang="en-US"/>
        </a:p>
      </dgm:t>
    </dgm:pt>
  </dgm:ptLst>
  <dgm:cxnLst>
    <dgm:cxn modelId="{20FDDBE7-22D8-4728-A1A5-DC815F7952F1}" srcId="{98351779-4F62-4FD2-86F1-2879C231E6ED}" destId="{DE1C3C7D-A5B0-4C69-9A99-4B89FF3E58B4}" srcOrd="0" destOrd="0" parTransId="{B55A83C6-5141-4797-A1A7-570DD0F8A2D7}" sibTransId="{C37281D3-A7C2-46D6-89B6-158CA1C7AD37}"/>
    <dgm:cxn modelId="{09789B5B-F43B-4F88-BBF8-3DB60C56F83C}" type="presOf" srcId="{DE1C3C7D-A5B0-4C69-9A99-4B89FF3E58B4}" destId="{FCB89067-0C54-47A4-A07D-0AA8C8C7B1CD}" srcOrd="0" destOrd="0" presId="urn:microsoft.com/office/officeart/2005/8/layout/list1"/>
    <dgm:cxn modelId="{9F571D32-4578-47CE-AFBB-2296E4123EF2}" type="presOf" srcId="{98351779-4F62-4FD2-86F1-2879C231E6ED}" destId="{2D289812-EF93-4823-BF1F-B1ADBCC23F18}" srcOrd="0" destOrd="0" presId="urn:microsoft.com/office/officeart/2005/8/layout/list1"/>
    <dgm:cxn modelId="{099816C4-A6BF-40B2-9DCE-8464A026E570}" srcId="{DE1C3C7D-A5B0-4C69-9A99-4B89FF3E58B4}" destId="{7824060B-574A-480B-805F-5303EE11F078}" srcOrd="0" destOrd="0" parTransId="{B79C8390-9ED0-41CF-9029-A5D000A3AB30}" sibTransId="{B1B1E65D-6A6F-4739-A240-008217E50569}"/>
    <dgm:cxn modelId="{8FA3419C-750A-47FA-969F-30A17170003C}" type="presOf" srcId="{DE1C3C7D-A5B0-4C69-9A99-4B89FF3E58B4}" destId="{418C5642-5CA4-48F9-96AD-F47E872484CA}" srcOrd="1" destOrd="0" presId="urn:microsoft.com/office/officeart/2005/8/layout/list1"/>
    <dgm:cxn modelId="{413440E8-C574-459B-9EFA-EE5C5A521EAD}" type="presOf" srcId="{7824060B-574A-480B-805F-5303EE11F078}" destId="{9778398E-752B-43D7-84F8-20D1DF604654}" srcOrd="0" destOrd="0" presId="urn:microsoft.com/office/officeart/2005/8/layout/list1"/>
    <dgm:cxn modelId="{3CD320C1-6DA3-4CEC-9CF6-6652CDDD89FC}" type="presParOf" srcId="{2D289812-EF93-4823-BF1F-B1ADBCC23F18}" destId="{01BFA99D-B4A8-4389-ADD0-3765E4570DEB}" srcOrd="0" destOrd="0" presId="urn:microsoft.com/office/officeart/2005/8/layout/list1"/>
    <dgm:cxn modelId="{890A386D-6C1E-4E0B-B529-8F7F4A907E60}" type="presParOf" srcId="{01BFA99D-B4A8-4389-ADD0-3765E4570DEB}" destId="{FCB89067-0C54-47A4-A07D-0AA8C8C7B1CD}" srcOrd="0" destOrd="0" presId="urn:microsoft.com/office/officeart/2005/8/layout/list1"/>
    <dgm:cxn modelId="{659DD4F9-7E3F-442B-B515-51359A9D6140}" type="presParOf" srcId="{01BFA99D-B4A8-4389-ADD0-3765E4570DEB}" destId="{418C5642-5CA4-48F9-96AD-F47E872484CA}" srcOrd="1" destOrd="0" presId="urn:microsoft.com/office/officeart/2005/8/layout/list1"/>
    <dgm:cxn modelId="{350508CE-2E9A-4FB3-921F-AB52B0057691}" type="presParOf" srcId="{2D289812-EF93-4823-BF1F-B1ADBCC23F18}" destId="{C5EE2792-9F29-4055-91A6-D0FDF371DD70}" srcOrd="1" destOrd="0" presId="urn:microsoft.com/office/officeart/2005/8/layout/list1"/>
    <dgm:cxn modelId="{5FC2DCD3-4719-4A3F-84DB-0CCCEAECAE73}" type="presParOf" srcId="{2D289812-EF93-4823-BF1F-B1ADBCC23F18}" destId="{9778398E-752B-43D7-84F8-20D1DF604654}" srcOrd="2"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A1D54BD-4F37-40DC-99F2-B68AD916B6BA}" type="doc">
      <dgm:prSet loTypeId="urn:microsoft.com/office/officeart/2005/8/layout/venn3" loCatId="relationship" qsTypeId="urn:microsoft.com/office/officeart/2005/8/quickstyle/simple5" qsCatId="simple" csTypeId="urn:microsoft.com/office/officeart/2005/8/colors/colorful5" csCatId="colorful" phldr="1"/>
      <dgm:spPr/>
      <dgm:t>
        <a:bodyPr/>
        <a:lstStyle/>
        <a:p>
          <a:endParaRPr lang="zh-CN" altLang="en-US"/>
        </a:p>
      </dgm:t>
    </dgm:pt>
    <dgm:pt modelId="{FAF94F5B-FECD-490E-A187-AB6AB7A18E65}">
      <dgm:prSet phldrT="[文本]"/>
      <dgm:spPr/>
      <dgm:t>
        <a:bodyPr/>
        <a:lstStyle/>
        <a:p>
          <a:r>
            <a:rPr lang="zh-CN" altLang="en-US" b="0" i="0" dirty="0">
              <a:latin typeface="楷体" panose="02010609060101010101" pitchFamily="49" charset="-122"/>
              <a:ea typeface="楷体" panose="02010609060101010101" pitchFamily="49" charset="-122"/>
            </a:rPr>
            <a:t>思想</a:t>
          </a:r>
        </a:p>
      </dgm:t>
    </dgm:pt>
    <dgm:pt modelId="{C3CF1A0A-F742-43FF-99AE-BF48C27B428E}" type="parTrans" cxnId="{6700DC5A-2E04-4DA3-9EA4-9455216076D3}">
      <dgm:prSet/>
      <dgm:spPr/>
      <dgm:t>
        <a:bodyPr/>
        <a:lstStyle/>
        <a:p>
          <a:endParaRPr lang="zh-CN" altLang="en-US" b="0" i="0">
            <a:latin typeface="楷体" panose="02010609060101010101" pitchFamily="49" charset="-122"/>
            <a:ea typeface="楷体" panose="02010609060101010101" pitchFamily="49" charset="-122"/>
          </a:endParaRPr>
        </a:p>
      </dgm:t>
    </dgm:pt>
    <dgm:pt modelId="{82BCEE62-DF3A-4730-852D-08675CC31550}" type="sibTrans" cxnId="{6700DC5A-2E04-4DA3-9EA4-9455216076D3}">
      <dgm:prSet/>
      <dgm:spPr/>
      <dgm:t>
        <a:bodyPr/>
        <a:lstStyle/>
        <a:p>
          <a:endParaRPr lang="zh-CN" altLang="en-US" b="0" i="0">
            <a:latin typeface="楷体" panose="02010609060101010101" pitchFamily="49" charset="-122"/>
            <a:ea typeface="楷体" panose="02010609060101010101" pitchFamily="49" charset="-122"/>
          </a:endParaRPr>
        </a:p>
      </dgm:t>
    </dgm:pt>
    <dgm:pt modelId="{854574E4-FB4F-46D3-A5D8-253C6AA72C4F}">
      <dgm:prSet phldrT="[文本]"/>
      <dgm:spPr/>
      <dgm:t>
        <a:bodyPr/>
        <a:lstStyle/>
        <a:p>
          <a:r>
            <a:rPr lang="zh-CN" altLang="en-US" b="0" i="0" dirty="0">
              <a:latin typeface="楷体" panose="02010609060101010101" pitchFamily="49" charset="-122"/>
              <a:ea typeface="楷体" panose="02010609060101010101" pitchFamily="49" charset="-122"/>
            </a:rPr>
            <a:t>方法</a:t>
          </a:r>
        </a:p>
      </dgm:t>
    </dgm:pt>
    <dgm:pt modelId="{99BE97B9-311E-494D-A4CB-9E9A79C99394}" type="parTrans" cxnId="{AC46C920-87F6-43BF-94EA-AC17C96C0E03}">
      <dgm:prSet/>
      <dgm:spPr/>
      <dgm:t>
        <a:bodyPr/>
        <a:lstStyle/>
        <a:p>
          <a:endParaRPr lang="zh-CN" altLang="en-US" b="0" i="0">
            <a:latin typeface="楷体" panose="02010609060101010101" pitchFamily="49" charset="-122"/>
            <a:ea typeface="楷体" panose="02010609060101010101" pitchFamily="49" charset="-122"/>
          </a:endParaRPr>
        </a:p>
      </dgm:t>
    </dgm:pt>
    <dgm:pt modelId="{5C89DE1F-4BA4-4801-9CAE-7764DB11044B}" type="sibTrans" cxnId="{AC46C920-87F6-43BF-94EA-AC17C96C0E03}">
      <dgm:prSet/>
      <dgm:spPr/>
      <dgm:t>
        <a:bodyPr/>
        <a:lstStyle/>
        <a:p>
          <a:endParaRPr lang="zh-CN" altLang="en-US" b="0" i="0">
            <a:latin typeface="楷体" panose="02010609060101010101" pitchFamily="49" charset="-122"/>
            <a:ea typeface="楷体" panose="02010609060101010101" pitchFamily="49" charset="-122"/>
          </a:endParaRPr>
        </a:p>
      </dgm:t>
    </dgm:pt>
    <dgm:pt modelId="{24388600-E11C-4E2F-B3CB-DED0E3290DDB}">
      <dgm:prSet phldrT="[文本]"/>
      <dgm:spPr/>
      <dgm:t>
        <a:bodyPr/>
        <a:lstStyle/>
        <a:p>
          <a:r>
            <a:rPr lang="zh-CN" altLang="en-US" b="0" i="0" dirty="0">
              <a:latin typeface="楷体" panose="02010609060101010101" pitchFamily="49" charset="-122"/>
              <a:ea typeface="楷体" panose="02010609060101010101" pitchFamily="49" charset="-122"/>
            </a:rPr>
            <a:t>语言</a:t>
          </a:r>
        </a:p>
      </dgm:t>
    </dgm:pt>
    <dgm:pt modelId="{FF5AF229-E87E-4D22-B3D3-18CF7C4AAFF5}" type="parTrans" cxnId="{D618F8E8-A0CC-4E5B-8087-4A1A004399AD}">
      <dgm:prSet/>
      <dgm:spPr/>
      <dgm:t>
        <a:bodyPr/>
        <a:lstStyle/>
        <a:p>
          <a:endParaRPr lang="zh-CN" altLang="en-US" b="0" i="0">
            <a:latin typeface="楷体" panose="02010609060101010101" pitchFamily="49" charset="-122"/>
            <a:ea typeface="楷体" panose="02010609060101010101" pitchFamily="49" charset="-122"/>
          </a:endParaRPr>
        </a:p>
      </dgm:t>
    </dgm:pt>
    <dgm:pt modelId="{6DBC2225-0033-47A4-8F4D-AA43083113B9}" type="sibTrans" cxnId="{D618F8E8-A0CC-4E5B-8087-4A1A004399AD}">
      <dgm:prSet/>
      <dgm:spPr/>
      <dgm:t>
        <a:bodyPr/>
        <a:lstStyle/>
        <a:p>
          <a:endParaRPr lang="zh-CN" altLang="en-US" b="0" i="0">
            <a:latin typeface="楷体" panose="02010609060101010101" pitchFamily="49" charset="-122"/>
            <a:ea typeface="楷体" panose="02010609060101010101" pitchFamily="49" charset="-122"/>
          </a:endParaRPr>
        </a:p>
      </dgm:t>
    </dgm:pt>
    <dgm:pt modelId="{B65B79F2-A269-4CA7-B6E2-DA645D6EBA67}">
      <dgm:prSet phldrT="[文本]"/>
      <dgm:spPr/>
      <dgm:t>
        <a:bodyPr/>
        <a:lstStyle/>
        <a:p>
          <a:r>
            <a:rPr lang="zh-CN" altLang="en-US" b="0" i="0" dirty="0">
              <a:latin typeface="楷体" panose="02010609060101010101" pitchFamily="49" charset="-122"/>
              <a:ea typeface="楷体" panose="02010609060101010101" pitchFamily="49" charset="-122"/>
            </a:rPr>
            <a:t>人员</a:t>
          </a:r>
        </a:p>
      </dgm:t>
    </dgm:pt>
    <dgm:pt modelId="{8B9C7184-8699-4E63-B5EA-2629C60AA684}" type="parTrans" cxnId="{B7A06745-8554-49AE-BE41-CA02A09C915C}">
      <dgm:prSet/>
      <dgm:spPr/>
      <dgm:t>
        <a:bodyPr/>
        <a:lstStyle/>
        <a:p>
          <a:endParaRPr lang="zh-CN" altLang="en-US" b="0" i="0">
            <a:latin typeface="楷体" panose="02010609060101010101" pitchFamily="49" charset="-122"/>
            <a:ea typeface="楷体" panose="02010609060101010101" pitchFamily="49" charset="-122"/>
          </a:endParaRPr>
        </a:p>
      </dgm:t>
    </dgm:pt>
    <dgm:pt modelId="{EAD3AC3D-11D9-4C0A-8F36-3281A83EEF72}" type="sibTrans" cxnId="{B7A06745-8554-49AE-BE41-CA02A09C915C}">
      <dgm:prSet/>
      <dgm:spPr/>
      <dgm:t>
        <a:bodyPr/>
        <a:lstStyle/>
        <a:p>
          <a:endParaRPr lang="zh-CN" altLang="en-US" b="0" i="0">
            <a:latin typeface="楷体" panose="02010609060101010101" pitchFamily="49" charset="-122"/>
            <a:ea typeface="楷体" panose="02010609060101010101" pitchFamily="49" charset="-122"/>
          </a:endParaRPr>
        </a:p>
      </dgm:t>
    </dgm:pt>
    <dgm:pt modelId="{87B116E0-2440-425C-9090-D40A8C7575D7}">
      <dgm:prSet phldrT="[文本]"/>
      <dgm:spPr/>
      <dgm:t>
        <a:bodyPr/>
        <a:lstStyle/>
        <a:p>
          <a:r>
            <a:rPr lang="zh-CN" altLang="en-US" b="0" i="0">
              <a:latin typeface="楷体" panose="02010609060101010101" pitchFamily="49" charset="-122"/>
              <a:ea typeface="楷体" panose="02010609060101010101" pitchFamily="49" charset="-122"/>
            </a:rPr>
            <a:t>内容</a:t>
          </a:r>
          <a:endParaRPr lang="zh-CN" altLang="en-US" b="0" i="0" dirty="0">
            <a:latin typeface="楷体" panose="02010609060101010101" pitchFamily="49" charset="-122"/>
            <a:ea typeface="楷体" panose="02010609060101010101" pitchFamily="49" charset="-122"/>
          </a:endParaRPr>
        </a:p>
      </dgm:t>
    </dgm:pt>
    <dgm:pt modelId="{6B7B1E04-EA59-4D72-B477-82C014B61029}" type="parTrans" cxnId="{2A0EAFC7-1F2B-42E1-99BF-D7A4158FC37E}">
      <dgm:prSet/>
      <dgm:spPr/>
      <dgm:t>
        <a:bodyPr/>
        <a:lstStyle/>
        <a:p>
          <a:endParaRPr lang="zh-CN" altLang="en-US" b="0" i="0">
            <a:latin typeface="楷体" panose="02010609060101010101" pitchFamily="49" charset="-122"/>
            <a:ea typeface="楷体" panose="02010609060101010101" pitchFamily="49" charset="-122"/>
          </a:endParaRPr>
        </a:p>
      </dgm:t>
    </dgm:pt>
    <dgm:pt modelId="{766B7AD9-B64E-4D06-A18F-2AEC7DBE2BD4}" type="sibTrans" cxnId="{2A0EAFC7-1F2B-42E1-99BF-D7A4158FC37E}">
      <dgm:prSet/>
      <dgm:spPr/>
      <dgm:t>
        <a:bodyPr/>
        <a:lstStyle/>
        <a:p>
          <a:endParaRPr lang="zh-CN" altLang="en-US" b="0" i="0">
            <a:latin typeface="楷体" panose="02010609060101010101" pitchFamily="49" charset="-122"/>
            <a:ea typeface="楷体" panose="02010609060101010101" pitchFamily="49" charset="-122"/>
          </a:endParaRPr>
        </a:p>
      </dgm:t>
    </dgm:pt>
    <dgm:pt modelId="{D939C48D-79B6-42C7-82E8-FE7CF402674F}" type="pres">
      <dgm:prSet presAssocID="{3A1D54BD-4F37-40DC-99F2-B68AD916B6BA}" presName="Name0" presStyleCnt="0">
        <dgm:presLayoutVars>
          <dgm:dir/>
          <dgm:resizeHandles val="exact"/>
        </dgm:presLayoutVars>
      </dgm:prSet>
      <dgm:spPr/>
      <dgm:t>
        <a:bodyPr/>
        <a:lstStyle/>
        <a:p>
          <a:endParaRPr lang="zh-CN" altLang="en-US"/>
        </a:p>
      </dgm:t>
    </dgm:pt>
    <dgm:pt modelId="{C76B3CA3-6068-488D-98A8-4CE9D77D775C}" type="pres">
      <dgm:prSet presAssocID="{FAF94F5B-FECD-490E-A187-AB6AB7A18E65}" presName="Name5" presStyleLbl="vennNode1" presStyleIdx="0" presStyleCnt="5">
        <dgm:presLayoutVars>
          <dgm:bulletEnabled val="1"/>
        </dgm:presLayoutVars>
      </dgm:prSet>
      <dgm:spPr/>
      <dgm:t>
        <a:bodyPr/>
        <a:lstStyle/>
        <a:p>
          <a:endParaRPr lang="zh-CN" altLang="en-US"/>
        </a:p>
      </dgm:t>
    </dgm:pt>
    <dgm:pt modelId="{49FE26F1-C5B2-4399-90D4-6A457D9B898F}" type="pres">
      <dgm:prSet presAssocID="{82BCEE62-DF3A-4730-852D-08675CC31550}" presName="space" presStyleCnt="0"/>
      <dgm:spPr/>
    </dgm:pt>
    <dgm:pt modelId="{C43E7E22-F67F-420F-A58A-9DA2B28C052B}" type="pres">
      <dgm:prSet presAssocID="{854574E4-FB4F-46D3-A5D8-253C6AA72C4F}" presName="Name5" presStyleLbl="vennNode1" presStyleIdx="1" presStyleCnt="5">
        <dgm:presLayoutVars>
          <dgm:bulletEnabled val="1"/>
        </dgm:presLayoutVars>
      </dgm:prSet>
      <dgm:spPr/>
      <dgm:t>
        <a:bodyPr/>
        <a:lstStyle/>
        <a:p>
          <a:endParaRPr lang="zh-CN" altLang="en-US"/>
        </a:p>
      </dgm:t>
    </dgm:pt>
    <dgm:pt modelId="{45EDCB88-F558-40BC-AAD1-9147EFEC7A86}" type="pres">
      <dgm:prSet presAssocID="{5C89DE1F-4BA4-4801-9CAE-7764DB11044B}" presName="space" presStyleCnt="0"/>
      <dgm:spPr/>
    </dgm:pt>
    <dgm:pt modelId="{82D328AC-3D09-43E3-AD28-5E62EC85D769}" type="pres">
      <dgm:prSet presAssocID="{24388600-E11C-4E2F-B3CB-DED0E3290DDB}" presName="Name5" presStyleLbl="vennNode1" presStyleIdx="2" presStyleCnt="5">
        <dgm:presLayoutVars>
          <dgm:bulletEnabled val="1"/>
        </dgm:presLayoutVars>
      </dgm:prSet>
      <dgm:spPr/>
      <dgm:t>
        <a:bodyPr/>
        <a:lstStyle/>
        <a:p>
          <a:endParaRPr lang="zh-CN" altLang="en-US"/>
        </a:p>
      </dgm:t>
    </dgm:pt>
    <dgm:pt modelId="{C97B2B7D-4487-48F2-BD6C-AB50D283D94C}" type="pres">
      <dgm:prSet presAssocID="{6DBC2225-0033-47A4-8F4D-AA43083113B9}" presName="space" presStyleCnt="0"/>
      <dgm:spPr/>
    </dgm:pt>
    <dgm:pt modelId="{6258CB27-53AD-4997-A663-8605C8ED6FC9}" type="pres">
      <dgm:prSet presAssocID="{B65B79F2-A269-4CA7-B6E2-DA645D6EBA67}" presName="Name5" presStyleLbl="vennNode1" presStyleIdx="3" presStyleCnt="5">
        <dgm:presLayoutVars>
          <dgm:bulletEnabled val="1"/>
        </dgm:presLayoutVars>
      </dgm:prSet>
      <dgm:spPr/>
      <dgm:t>
        <a:bodyPr/>
        <a:lstStyle/>
        <a:p>
          <a:endParaRPr lang="zh-CN" altLang="en-US"/>
        </a:p>
      </dgm:t>
    </dgm:pt>
    <dgm:pt modelId="{DFE90792-515B-4699-AC5F-5563B98419CB}" type="pres">
      <dgm:prSet presAssocID="{EAD3AC3D-11D9-4C0A-8F36-3281A83EEF72}" presName="space" presStyleCnt="0"/>
      <dgm:spPr/>
    </dgm:pt>
    <dgm:pt modelId="{503B6CC7-108C-4315-8DE1-BA220918AAFE}" type="pres">
      <dgm:prSet presAssocID="{87B116E0-2440-425C-9090-D40A8C7575D7}" presName="Name5" presStyleLbl="vennNode1" presStyleIdx="4" presStyleCnt="5">
        <dgm:presLayoutVars>
          <dgm:bulletEnabled val="1"/>
        </dgm:presLayoutVars>
      </dgm:prSet>
      <dgm:spPr/>
      <dgm:t>
        <a:bodyPr/>
        <a:lstStyle/>
        <a:p>
          <a:endParaRPr lang="zh-CN" altLang="en-US"/>
        </a:p>
      </dgm:t>
    </dgm:pt>
  </dgm:ptLst>
  <dgm:cxnLst>
    <dgm:cxn modelId="{6700DC5A-2E04-4DA3-9EA4-9455216076D3}" srcId="{3A1D54BD-4F37-40DC-99F2-B68AD916B6BA}" destId="{FAF94F5B-FECD-490E-A187-AB6AB7A18E65}" srcOrd="0" destOrd="0" parTransId="{C3CF1A0A-F742-43FF-99AE-BF48C27B428E}" sibTransId="{82BCEE62-DF3A-4730-852D-08675CC31550}"/>
    <dgm:cxn modelId="{3AFC62E7-0D85-411C-ABD8-0C9F765BD64B}" type="presOf" srcId="{B65B79F2-A269-4CA7-B6E2-DA645D6EBA67}" destId="{6258CB27-53AD-4997-A663-8605C8ED6FC9}" srcOrd="0" destOrd="0" presId="urn:microsoft.com/office/officeart/2005/8/layout/venn3"/>
    <dgm:cxn modelId="{C882F324-2AB6-4DDA-AACD-CBBAA6014482}" type="presOf" srcId="{854574E4-FB4F-46D3-A5D8-253C6AA72C4F}" destId="{C43E7E22-F67F-420F-A58A-9DA2B28C052B}" srcOrd="0" destOrd="0" presId="urn:microsoft.com/office/officeart/2005/8/layout/venn3"/>
    <dgm:cxn modelId="{F1F29061-2310-4C1A-8717-4B737792EFD2}" type="presOf" srcId="{FAF94F5B-FECD-490E-A187-AB6AB7A18E65}" destId="{C76B3CA3-6068-488D-98A8-4CE9D77D775C}" srcOrd="0" destOrd="0" presId="urn:microsoft.com/office/officeart/2005/8/layout/venn3"/>
    <dgm:cxn modelId="{AC46C920-87F6-43BF-94EA-AC17C96C0E03}" srcId="{3A1D54BD-4F37-40DC-99F2-B68AD916B6BA}" destId="{854574E4-FB4F-46D3-A5D8-253C6AA72C4F}" srcOrd="1" destOrd="0" parTransId="{99BE97B9-311E-494D-A4CB-9E9A79C99394}" sibTransId="{5C89DE1F-4BA4-4801-9CAE-7764DB11044B}"/>
    <dgm:cxn modelId="{8A78E665-0A92-466A-8C5D-A2A377C50794}" type="presOf" srcId="{3A1D54BD-4F37-40DC-99F2-B68AD916B6BA}" destId="{D939C48D-79B6-42C7-82E8-FE7CF402674F}" srcOrd="0" destOrd="0" presId="urn:microsoft.com/office/officeart/2005/8/layout/venn3"/>
    <dgm:cxn modelId="{D618F8E8-A0CC-4E5B-8087-4A1A004399AD}" srcId="{3A1D54BD-4F37-40DC-99F2-B68AD916B6BA}" destId="{24388600-E11C-4E2F-B3CB-DED0E3290DDB}" srcOrd="2" destOrd="0" parTransId="{FF5AF229-E87E-4D22-B3D3-18CF7C4AAFF5}" sibTransId="{6DBC2225-0033-47A4-8F4D-AA43083113B9}"/>
    <dgm:cxn modelId="{025B8EF3-3C9D-483B-89E6-EC4F275AD892}" type="presOf" srcId="{24388600-E11C-4E2F-B3CB-DED0E3290DDB}" destId="{82D328AC-3D09-43E3-AD28-5E62EC85D769}" srcOrd="0" destOrd="0" presId="urn:microsoft.com/office/officeart/2005/8/layout/venn3"/>
    <dgm:cxn modelId="{2A0EAFC7-1F2B-42E1-99BF-D7A4158FC37E}" srcId="{3A1D54BD-4F37-40DC-99F2-B68AD916B6BA}" destId="{87B116E0-2440-425C-9090-D40A8C7575D7}" srcOrd="4" destOrd="0" parTransId="{6B7B1E04-EA59-4D72-B477-82C014B61029}" sibTransId="{766B7AD9-B64E-4D06-A18F-2AEC7DBE2BD4}"/>
    <dgm:cxn modelId="{B7A06745-8554-49AE-BE41-CA02A09C915C}" srcId="{3A1D54BD-4F37-40DC-99F2-B68AD916B6BA}" destId="{B65B79F2-A269-4CA7-B6E2-DA645D6EBA67}" srcOrd="3" destOrd="0" parTransId="{8B9C7184-8699-4E63-B5EA-2629C60AA684}" sibTransId="{EAD3AC3D-11D9-4C0A-8F36-3281A83EEF72}"/>
    <dgm:cxn modelId="{6B57E0DC-0BC8-4EF4-A52B-BF72B12402FD}" type="presOf" srcId="{87B116E0-2440-425C-9090-D40A8C7575D7}" destId="{503B6CC7-108C-4315-8DE1-BA220918AAFE}" srcOrd="0" destOrd="0" presId="urn:microsoft.com/office/officeart/2005/8/layout/venn3"/>
    <dgm:cxn modelId="{E3F0713C-F1F5-46A8-A4EC-5E8266E45829}" type="presParOf" srcId="{D939C48D-79B6-42C7-82E8-FE7CF402674F}" destId="{C76B3CA3-6068-488D-98A8-4CE9D77D775C}" srcOrd="0" destOrd="0" presId="urn:microsoft.com/office/officeart/2005/8/layout/venn3"/>
    <dgm:cxn modelId="{46D27642-D3EA-4C67-90CD-6788CE1B64F1}" type="presParOf" srcId="{D939C48D-79B6-42C7-82E8-FE7CF402674F}" destId="{49FE26F1-C5B2-4399-90D4-6A457D9B898F}" srcOrd="1" destOrd="0" presId="urn:microsoft.com/office/officeart/2005/8/layout/venn3"/>
    <dgm:cxn modelId="{796EB9C1-2AAE-48F3-8CC3-A6175308A489}" type="presParOf" srcId="{D939C48D-79B6-42C7-82E8-FE7CF402674F}" destId="{C43E7E22-F67F-420F-A58A-9DA2B28C052B}" srcOrd="2" destOrd="0" presId="urn:microsoft.com/office/officeart/2005/8/layout/venn3"/>
    <dgm:cxn modelId="{851A0CAC-CC60-43E9-BB11-2D7EDE5A9F02}" type="presParOf" srcId="{D939C48D-79B6-42C7-82E8-FE7CF402674F}" destId="{45EDCB88-F558-40BC-AAD1-9147EFEC7A86}" srcOrd="3" destOrd="0" presId="urn:microsoft.com/office/officeart/2005/8/layout/venn3"/>
    <dgm:cxn modelId="{EEBDD45A-A5FE-474B-9E7A-EC96C0FFD83A}" type="presParOf" srcId="{D939C48D-79B6-42C7-82E8-FE7CF402674F}" destId="{82D328AC-3D09-43E3-AD28-5E62EC85D769}" srcOrd="4" destOrd="0" presId="urn:microsoft.com/office/officeart/2005/8/layout/venn3"/>
    <dgm:cxn modelId="{EC54856D-AD62-4F6D-9BEF-1AB2A558B77D}" type="presParOf" srcId="{D939C48D-79B6-42C7-82E8-FE7CF402674F}" destId="{C97B2B7D-4487-48F2-BD6C-AB50D283D94C}" srcOrd="5" destOrd="0" presId="urn:microsoft.com/office/officeart/2005/8/layout/venn3"/>
    <dgm:cxn modelId="{98DA7A3F-B9DF-4C68-A67B-F7446C7446A0}" type="presParOf" srcId="{D939C48D-79B6-42C7-82E8-FE7CF402674F}" destId="{6258CB27-53AD-4997-A663-8605C8ED6FC9}" srcOrd="6" destOrd="0" presId="urn:microsoft.com/office/officeart/2005/8/layout/venn3"/>
    <dgm:cxn modelId="{165B4F5D-85C5-47F9-AEFE-FA3AF005EB08}" type="presParOf" srcId="{D939C48D-79B6-42C7-82E8-FE7CF402674F}" destId="{DFE90792-515B-4699-AC5F-5563B98419CB}" srcOrd="7" destOrd="0" presId="urn:microsoft.com/office/officeart/2005/8/layout/venn3"/>
    <dgm:cxn modelId="{CC880EC3-FE83-4E4C-A30E-5AFA5C57E7A6}" type="presParOf" srcId="{D939C48D-79B6-42C7-82E8-FE7CF402674F}" destId="{503B6CC7-108C-4315-8DE1-BA220918AAFE}" srcOrd="8"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8351779-4F62-4FD2-86F1-2879C231E6ED}" type="doc">
      <dgm:prSet loTypeId="urn:microsoft.com/office/officeart/2005/8/layout/list1" loCatId="list" qsTypeId="urn:microsoft.com/office/officeart/2005/8/quickstyle/simple5" qsCatId="simple" csTypeId="urn:microsoft.com/office/officeart/2005/8/colors/accent1_2" csCatId="accent1" phldr="1"/>
      <dgm:spPr/>
      <dgm:t>
        <a:bodyPr/>
        <a:lstStyle/>
        <a:p>
          <a:endParaRPr lang="zh-CN" altLang="en-US"/>
        </a:p>
      </dgm:t>
    </dgm:pt>
    <dgm:pt modelId="{DE1C3C7D-A5B0-4C69-9A99-4B89FF3E58B4}">
      <dgm:prSet phldrT="[文本]"/>
      <dgm:spPr>
        <a:solidFill>
          <a:srgbClr val="7EB2BB"/>
        </a:solidFill>
      </dgm:spPr>
      <dgm:t>
        <a:bodyPr/>
        <a:lstStyle/>
        <a:p>
          <a:pPr>
            <a:buSzTx/>
            <a:buFontTx/>
            <a:buNone/>
          </a:pPr>
          <a:r>
            <a:rPr lang="zh-CN" altLang="en-US" b="0" i="0">
              <a:latin typeface="楷体" panose="02010609060101010101" pitchFamily="49" charset="-122"/>
              <a:ea typeface="楷体" panose="02010609060101010101" pitchFamily="49" charset="-122"/>
            </a:rPr>
            <a:t>（</a:t>
          </a:r>
          <a:r>
            <a:rPr lang="en-US" altLang="zh-CN" b="0" i="0">
              <a:latin typeface="楷体" panose="02010609060101010101" pitchFamily="49" charset="-122"/>
              <a:ea typeface="楷体" panose="02010609060101010101" pitchFamily="49" charset="-122"/>
            </a:rPr>
            <a:t>2</a:t>
          </a:r>
          <a:r>
            <a:rPr lang="zh-CN" altLang="en-US" b="0" i="0">
              <a:latin typeface="楷体" panose="02010609060101010101" pitchFamily="49" charset="-122"/>
              <a:ea typeface="楷体" panose="02010609060101010101" pitchFamily="49" charset="-122"/>
            </a:rPr>
            <a:t>）方法</a:t>
          </a:r>
          <a:endParaRPr lang="zh-CN" altLang="en-US" b="0" i="0" dirty="0">
            <a:latin typeface="楷体" panose="02010609060101010101" pitchFamily="49" charset="-122"/>
            <a:ea typeface="楷体" panose="02010609060101010101" pitchFamily="49" charset="-122"/>
          </a:endParaRPr>
        </a:p>
      </dgm:t>
    </dgm:pt>
    <dgm:pt modelId="{B55A83C6-5141-4797-A1A7-570DD0F8A2D7}" type="parTrans" cxnId="{20FDDBE7-22D8-4728-A1A5-DC815F7952F1}">
      <dgm:prSet/>
      <dgm:spPr/>
      <dgm:t>
        <a:bodyPr/>
        <a:lstStyle/>
        <a:p>
          <a:endParaRPr lang="zh-CN" altLang="en-US" b="0" i="0">
            <a:latin typeface="楷体" panose="02010609060101010101" pitchFamily="49" charset="-122"/>
            <a:ea typeface="楷体" panose="02010609060101010101" pitchFamily="49" charset="-122"/>
          </a:endParaRPr>
        </a:p>
      </dgm:t>
    </dgm:pt>
    <dgm:pt modelId="{C37281D3-A7C2-46D6-89B6-158CA1C7AD37}" type="sibTrans" cxnId="{20FDDBE7-22D8-4728-A1A5-DC815F7952F1}">
      <dgm:prSet/>
      <dgm:spPr/>
      <dgm:t>
        <a:bodyPr/>
        <a:lstStyle/>
        <a:p>
          <a:endParaRPr lang="zh-CN" altLang="en-US" b="0" i="0">
            <a:latin typeface="楷体" panose="02010609060101010101" pitchFamily="49" charset="-122"/>
            <a:ea typeface="楷体" panose="02010609060101010101" pitchFamily="49" charset="-122"/>
          </a:endParaRPr>
        </a:p>
      </dgm:t>
    </dgm:pt>
    <dgm:pt modelId="{5A14E9A5-EC82-4ABA-A6A1-1BF112D2D7E7}">
      <dgm:prSet/>
      <dgm:spPr/>
      <dgm:t>
        <a:bodyPr/>
        <a:lstStyle/>
        <a:p>
          <a:pPr>
            <a:buSzTx/>
            <a:buFontTx/>
            <a:buNone/>
          </a:pPr>
          <a:r>
            <a:rPr lang="zh-CN" altLang="en-US" b="0" i="0" dirty="0">
              <a:latin typeface="楷体" panose="02010609060101010101" pitchFamily="49" charset="-122"/>
              <a:ea typeface="楷体" panose="02010609060101010101" pitchFamily="49" charset="-122"/>
            </a:rPr>
            <a:t>实际工作中，软件开发团队中开展评审的价值仍然未得到认可，因此大家在需求评审中总是处于</a:t>
          </a:r>
          <a:r>
            <a:rPr lang="zh-CN" altLang="en-US" b="0" i="0" dirty="0">
              <a:solidFill>
                <a:schemeClr val="hlink"/>
              </a:solidFill>
              <a:latin typeface="楷体" panose="02010609060101010101" pitchFamily="49" charset="-122"/>
              <a:ea typeface="楷体" panose="02010609060101010101" pitchFamily="49" charset="-122"/>
            </a:rPr>
            <a:t>防御地位</a:t>
          </a:r>
          <a:r>
            <a:rPr lang="zh-CN" altLang="en-US" b="0" i="0" dirty="0">
              <a:latin typeface="楷体" panose="02010609060101010101" pitchFamily="49" charset="-122"/>
              <a:ea typeface="楷体" panose="02010609060101010101" pitchFamily="49" charset="-122"/>
            </a:rPr>
            <a:t>。在团队中推行</a:t>
          </a:r>
          <a:r>
            <a:rPr lang="zh-CN" altLang="en-US" b="0" i="0" dirty="0">
              <a:solidFill>
                <a:schemeClr val="hlink"/>
              </a:solidFill>
              <a:latin typeface="楷体" panose="02010609060101010101" pitchFamily="49" charset="-122"/>
              <a:ea typeface="楷体" panose="02010609060101010101" pitchFamily="49" charset="-122"/>
            </a:rPr>
            <a:t>临时评审</a:t>
          </a:r>
          <a:r>
            <a:rPr lang="zh-CN" altLang="en-US" b="0" i="0" dirty="0">
              <a:latin typeface="楷体" panose="02010609060101010101" pitchFamily="49" charset="-122"/>
              <a:ea typeface="楷体" panose="02010609060101010101" pitchFamily="49" charset="-122"/>
            </a:rPr>
            <a:t>、</a:t>
          </a:r>
          <a:r>
            <a:rPr lang="zh-CN" altLang="en-US" b="0" i="0" dirty="0">
              <a:solidFill>
                <a:schemeClr val="hlink"/>
              </a:solidFill>
              <a:latin typeface="楷体" panose="02010609060101010101" pitchFamily="49" charset="-122"/>
              <a:ea typeface="楷体" panose="02010609060101010101" pitchFamily="49" charset="-122"/>
            </a:rPr>
            <a:t>同级复查</a:t>
          </a:r>
          <a:r>
            <a:rPr lang="zh-CN" altLang="en-US" b="0" i="0" dirty="0">
              <a:latin typeface="楷体" panose="02010609060101010101" pitchFamily="49" charset="-122"/>
              <a:ea typeface="楷体" panose="02010609060101010101" pitchFamily="49" charset="-122"/>
            </a:rPr>
            <a:t>等方法，使创建团队评审制度的基础和保障。</a:t>
          </a:r>
        </a:p>
      </dgm:t>
    </dgm:pt>
    <dgm:pt modelId="{D3D6EB85-8DD6-4CF0-BB74-21680A7D165E}" type="parTrans" cxnId="{50D6F594-AB7C-41DC-892C-E15DA2F5C137}">
      <dgm:prSet/>
      <dgm:spPr/>
      <dgm:t>
        <a:bodyPr/>
        <a:lstStyle/>
        <a:p>
          <a:endParaRPr lang="zh-CN" altLang="en-US" b="0" i="0">
            <a:latin typeface="楷体" panose="02010609060101010101" pitchFamily="49" charset="-122"/>
            <a:ea typeface="楷体" panose="02010609060101010101" pitchFamily="49" charset="-122"/>
          </a:endParaRPr>
        </a:p>
      </dgm:t>
    </dgm:pt>
    <dgm:pt modelId="{0ADF80B6-0B42-428F-8BAA-745B38876924}" type="sibTrans" cxnId="{50D6F594-AB7C-41DC-892C-E15DA2F5C137}">
      <dgm:prSet/>
      <dgm:spPr/>
      <dgm:t>
        <a:bodyPr/>
        <a:lstStyle/>
        <a:p>
          <a:endParaRPr lang="zh-CN" altLang="en-US" b="0" i="0">
            <a:latin typeface="楷体" panose="02010609060101010101" pitchFamily="49" charset="-122"/>
            <a:ea typeface="楷体" panose="02010609060101010101" pitchFamily="49" charset="-122"/>
          </a:endParaRPr>
        </a:p>
      </dgm:t>
    </dgm:pt>
    <dgm:pt modelId="{2D289812-EF93-4823-BF1F-B1ADBCC23F18}" type="pres">
      <dgm:prSet presAssocID="{98351779-4F62-4FD2-86F1-2879C231E6ED}" presName="linear" presStyleCnt="0">
        <dgm:presLayoutVars>
          <dgm:dir/>
          <dgm:animLvl val="lvl"/>
          <dgm:resizeHandles val="exact"/>
        </dgm:presLayoutVars>
      </dgm:prSet>
      <dgm:spPr/>
      <dgm:t>
        <a:bodyPr/>
        <a:lstStyle/>
        <a:p>
          <a:endParaRPr lang="zh-CN" altLang="en-US"/>
        </a:p>
      </dgm:t>
    </dgm:pt>
    <dgm:pt modelId="{01BFA99D-B4A8-4389-ADD0-3765E4570DEB}" type="pres">
      <dgm:prSet presAssocID="{DE1C3C7D-A5B0-4C69-9A99-4B89FF3E58B4}" presName="parentLin" presStyleCnt="0"/>
      <dgm:spPr/>
    </dgm:pt>
    <dgm:pt modelId="{FCB89067-0C54-47A4-A07D-0AA8C8C7B1CD}" type="pres">
      <dgm:prSet presAssocID="{DE1C3C7D-A5B0-4C69-9A99-4B89FF3E58B4}" presName="parentLeftMargin" presStyleLbl="node1" presStyleIdx="0" presStyleCnt="1"/>
      <dgm:spPr/>
      <dgm:t>
        <a:bodyPr/>
        <a:lstStyle/>
        <a:p>
          <a:endParaRPr lang="zh-CN" altLang="en-US"/>
        </a:p>
      </dgm:t>
    </dgm:pt>
    <dgm:pt modelId="{418C5642-5CA4-48F9-96AD-F47E872484CA}" type="pres">
      <dgm:prSet presAssocID="{DE1C3C7D-A5B0-4C69-9A99-4B89FF3E58B4}" presName="parentText" presStyleLbl="node1" presStyleIdx="0" presStyleCnt="1">
        <dgm:presLayoutVars>
          <dgm:chMax val="0"/>
          <dgm:bulletEnabled val="1"/>
        </dgm:presLayoutVars>
      </dgm:prSet>
      <dgm:spPr/>
      <dgm:t>
        <a:bodyPr/>
        <a:lstStyle/>
        <a:p>
          <a:endParaRPr lang="zh-CN" altLang="en-US"/>
        </a:p>
      </dgm:t>
    </dgm:pt>
    <dgm:pt modelId="{C5EE2792-9F29-4055-91A6-D0FDF371DD70}" type="pres">
      <dgm:prSet presAssocID="{DE1C3C7D-A5B0-4C69-9A99-4B89FF3E58B4}" presName="negativeSpace" presStyleCnt="0"/>
      <dgm:spPr/>
    </dgm:pt>
    <dgm:pt modelId="{9778398E-752B-43D7-84F8-20D1DF604654}" type="pres">
      <dgm:prSet presAssocID="{DE1C3C7D-A5B0-4C69-9A99-4B89FF3E58B4}" presName="childText" presStyleLbl="conFgAcc1" presStyleIdx="0" presStyleCnt="1">
        <dgm:presLayoutVars>
          <dgm:bulletEnabled val="1"/>
        </dgm:presLayoutVars>
      </dgm:prSet>
      <dgm:spPr/>
      <dgm:t>
        <a:bodyPr/>
        <a:lstStyle/>
        <a:p>
          <a:endParaRPr lang="zh-CN" altLang="en-US"/>
        </a:p>
      </dgm:t>
    </dgm:pt>
  </dgm:ptLst>
  <dgm:cxnLst>
    <dgm:cxn modelId="{20FDDBE7-22D8-4728-A1A5-DC815F7952F1}" srcId="{98351779-4F62-4FD2-86F1-2879C231E6ED}" destId="{DE1C3C7D-A5B0-4C69-9A99-4B89FF3E58B4}" srcOrd="0" destOrd="0" parTransId="{B55A83C6-5141-4797-A1A7-570DD0F8A2D7}" sibTransId="{C37281D3-A7C2-46D6-89B6-158CA1C7AD37}"/>
    <dgm:cxn modelId="{09789B5B-F43B-4F88-BBF8-3DB60C56F83C}" type="presOf" srcId="{DE1C3C7D-A5B0-4C69-9A99-4B89FF3E58B4}" destId="{FCB89067-0C54-47A4-A07D-0AA8C8C7B1CD}" srcOrd="0" destOrd="0" presId="urn:microsoft.com/office/officeart/2005/8/layout/list1"/>
    <dgm:cxn modelId="{9F571D32-4578-47CE-AFBB-2296E4123EF2}" type="presOf" srcId="{98351779-4F62-4FD2-86F1-2879C231E6ED}" destId="{2D289812-EF93-4823-BF1F-B1ADBCC23F18}" srcOrd="0" destOrd="0" presId="urn:microsoft.com/office/officeart/2005/8/layout/list1"/>
    <dgm:cxn modelId="{036CF811-01E0-4B95-AE74-71969637A296}" type="presOf" srcId="{5A14E9A5-EC82-4ABA-A6A1-1BF112D2D7E7}" destId="{9778398E-752B-43D7-84F8-20D1DF604654}" srcOrd="0" destOrd="0" presId="urn:microsoft.com/office/officeart/2005/8/layout/list1"/>
    <dgm:cxn modelId="{8FA3419C-750A-47FA-969F-30A17170003C}" type="presOf" srcId="{DE1C3C7D-A5B0-4C69-9A99-4B89FF3E58B4}" destId="{418C5642-5CA4-48F9-96AD-F47E872484CA}" srcOrd="1" destOrd="0" presId="urn:microsoft.com/office/officeart/2005/8/layout/list1"/>
    <dgm:cxn modelId="{50D6F594-AB7C-41DC-892C-E15DA2F5C137}" srcId="{DE1C3C7D-A5B0-4C69-9A99-4B89FF3E58B4}" destId="{5A14E9A5-EC82-4ABA-A6A1-1BF112D2D7E7}" srcOrd="0" destOrd="0" parTransId="{D3D6EB85-8DD6-4CF0-BB74-21680A7D165E}" sibTransId="{0ADF80B6-0B42-428F-8BAA-745B38876924}"/>
    <dgm:cxn modelId="{3CD320C1-6DA3-4CEC-9CF6-6652CDDD89FC}" type="presParOf" srcId="{2D289812-EF93-4823-BF1F-B1ADBCC23F18}" destId="{01BFA99D-B4A8-4389-ADD0-3765E4570DEB}" srcOrd="0" destOrd="0" presId="urn:microsoft.com/office/officeart/2005/8/layout/list1"/>
    <dgm:cxn modelId="{890A386D-6C1E-4E0B-B529-8F7F4A907E60}" type="presParOf" srcId="{01BFA99D-B4A8-4389-ADD0-3765E4570DEB}" destId="{FCB89067-0C54-47A4-A07D-0AA8C8C7B1CD}" srcOrd="0" destOrd="0" presId="urn:microsoft.com/office/officeart/2005/8/layout/list1"/>
    <dgm:cxn modelId="{659DD4F9-7E3F-442B-B515-51359A9D6140}" type="presParOf" srcId="{01BFA99D-B4A8-4389-ADD0-3765E4570DEB}" destId="{418C5642-5CA4-48F9-96AD-F47E872484CA}" srcOrd="1" destOrd="0" presId="urn:microsoft.com/office/officeart/2005/8/layout/list1"/>
    <dgm:cxn modelId="{350508CE-2E9A-4FB3-921F-AB52B0057691}" type="presParOf" srcId="{2D289812-EF93-4823-BF1F-B1ADBCC23F18}" destId="{C5EE2792-9F29-4055-91A6-D0FDF371DD70}" srcOrd="1" destOrd="0" presId="urn:microsoft.com/office/officeart/2005/8/layout/list1"/>
    <dgm:cxn modelId="{5FC2DCD3-4719-4A3F-84DB-0CCCEAECAE73}" type="presParOf" srcId="{2D289812-EF93-4823-BF1F-B1ADBCC23F18}" destId="{9778398E-752B-43D7-84F8-20D1DF604654}" srcOrd="2"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A1D54BD-4F37-40DC-99F2-B68AD916B6BA}" type="doc">
      <dgm:prSet loTypeId="urn:microsoft.com/office/officeart/2005/8/layout/venn3" loCatId="relationship" qsTypeId="urn:microsoft.com/office/officeart/2005/8/quickstyle/simple5" qsCatId="simple" csTypeId="urn:microsoft.com/office/officeart/2005/8/colors/colorful5" csCatId="colorful" phldr="1"/>
      <dgm:spPr/>
      <dgm:t>
        <a:bodyPr/>
        <a:lstStyle/>
        <a:p>
          <a:endParaRPr lang="zh-CN" altLang="en-US"/>
        </a:p>
      </dgm:t>
    </dgm:pt>
    <dgm:pt modelId="{FAF94F5B-FECD-490E-A187-AB6AB7A18E65}">
      <dgm:prSet phldrT="[文本]"/>
      <dgm:spPr/>
      <dgm:t>
        <a:bodyPr/>
        <a:lstStyle/>
        <a:p>
          <a:r>
            <a:rPr lang="zh-CN" altLang="en-US" b="0" i="0" dirty="0">
              <a:latin typeface="楷体" panose="02010609060101010101" pitchFamily="49" charset="-122"/>
              <a:ea typeface="楷体" panose="02010609060101010101" pitchFamily="49" charset="-122"/>
            </a:rPr>
            <a:t>思想</a:t>
          </a:r>
        </a:p>
      </dgm:t>
    </dgm:pt>
    <dgm:pt modelId="{C3CF1A0A-F742-43FF-99AE-BF48C27B428E}" type="parTrans" cxnId="{6700DC5A-2E04-4DA3-9EA4-9455216076D3}">
      <dgm:prSet/>
      <dgm:spPr/>
      <dgm:t>
        <a:bodyPr/>
        <a:lstStyle/>
        <a:p>
          <a:endParaRPr lang="zh-CN" altLang="en-US" b="0" i="0">
            <a:latin typeface="楷体" panose="02010609060101010101" pitchFamily="49" charset="-122"/>
            <a:ea typeface="楷体" panose="02010609060101010101" pitchFamily="49" charset="-122"/>
          </a:endParaRPr>
        </a:p>
      </dgm:t>
    </dgm:pt>
    <dgm:pt modelId="{82BCEE62-DF3A-4730-852D-08675CC31550}" type="sibTrans" cxnId="{6700DC5A-2E04-4DA3-9EA4-9455216076D3}">
      <dgm:prSet/>
      <dgm:spPr/>
      <dgm:t>
        <a:bodyPr/>
        <a:lstStyle/>
        <a:p>
          <a:endParaRPr lang="zh-CN" altLang="en-US" b="0" i="0">
            <a:latin typeface="楷体" panose="02010609060101010101" pitchFamily="49" charset="-122"/>
            <a:ea typeface="楷体" panose="02010609060101010101" pitchFamily="49" charset="-122"/>
          </a:endParaRPr>
        </a:p>
      </dgm:t>
    </dgm:pt>
    <dgm:pt modelId="{854574E4-FB4F-46D3-A5D8-253C6AA72C4F}">
      <dgm:prSet phldrT="[文本]"/>
      <dgm:spPr/>
      <dgm:t>
        <a:bodyPr/>
        <a:lstStyle/>
        <a:p>
          <a:r>
            <a:rPr lang="zh-CN" altLang="en-US" b="0" i="0" dirty="0">
              <a:latin typeface="楷体" panose="02010609060101010101" pitchFamily="49" charset="-122"/>
              <a:ea typeface="楷体" panose="02010609060101010101" pitchFamily="49" charset="-122"/>
            </a:rPr>
            <a:t>方法</a:t>
          </a:r>
        </a:p>
      </dgm:t>
    </dgm:pt>
    <dgm:pt modelId="{99BE97B9-311E-494D-A4CB-9E9A79C99394}" type="parTrans" cxnId="{AC46C920-87F6-43BF-94EA-AC17C96C0E03}">
      <dgm:prSet/>
      <dgm:spPr/>
      <dgm:t>
        <a:bodyPr/>
        <a:lstStyle/>
        <a:p>
          <a:endParaRPr lang="zh-CN" altLang="en-US" b="0" i="0">
            <a:latin typeface="楷体" panose="02010609060101010101" pitchFamily="49" charset="-122"/>
            <a:ea typeface="楷体" panose="02010609060101010101" pitchFamily="49" charset="-122"/>
          </a:endParaRPr>
        </a:p>
      </dgm:t>
    </dgm:pt>
    <dgm:pt modelId="{5C89DE1F-4BA4-4801-9CAE-7764DB11044B}" type="sibTrans" cxnId="{AC46C920-87F6-43BF-94EA-AC17C96C0E03}">
      <dgm:prSet/>
      <dgm:spPr/>
      <dgm:t>
        <a:bodyPr/>
        <a:lstStyle/>
        <a:p>
          <a:endParaRPr lang="zh-CN" altLang="en-US" b="0" i="0">
            <a:latin typeface="楷体" panose="02010609060101010101" pitchFamily="49" charset="-122"/>
            <a:ea typeface="楷体" panose="02010609060101010101" pitchFamily="49" charset="-122"/>
          </a:endParaRPr>
        </a:p>
      </dgm:t>
    </dgm:pt>
    <dgm:pt modelId="{24388600-E11C-4E2F-B3CB-DED0E3290DDB}">
      <dgm:prSet phldrT="[文本]"/>
      <dgm:spPr/>
      <dgm:t>
        <a:bodyPr/>
        <a:lstStyle/>
        <a:p>
          <a:r>
            <a:rPr lang="zh-CN" altLang="en-US" b="0" i="0" dirty="0">
              <a:latin typeface="楷体" panose="02010609060101010101" pitchFamily="49" charset="-122"/>
              <a:ea typeface="楷体" panose="02010609060101010101" pitchFamily="49" charset="-122"/>
            </a:rPr>
            <a:t>语言</a:t>
          </a:r>
        </a:p>
      </dgm:t>
    </dgm:pt>
    <dgm:pt modelId="{FF5AF229-E87E-4D22-B3D3-18CF7C4AAFF5}" type="parTrans" cxnId="{D618F8E8-A0CC-4E5B-8087-4A1A004399AD}">
      <dgm:prSet/>
      <dgm:spPr/>
      <dgm:t>
        <a:bodyPr/>
        <a:lstStyle/>
        <a:p>
          <a:endParaRPr lang="zh-CN" altLang="en-US" b="0" i="0">
            <a:latin typeface="楷体" panose="02010609060101010101" pitchFamily="49" charset="-122"/>
            <a:ea typeface="楷体" panose="02010609060101010101" pitchFamily="49" charset="-122"/>
          </a:endParaRPr>
        </a:p>
      </dgm:t>
    </dgm:pt>
    <dgm:pt modelId="{6DBC2225-0033-47A4-8F4D-AA43083113B9}" type="sibTrans" cxnId="{D618F8E8-A0CC-4E5B-8087-4A1A004399AD}">
      <dgm:prSet/>
      <dgm:spPr/>
      <dgm:t>
        <a:bodyPr/>
        <a:lstStyle/>
        <a:p>
          <a:endParaRPr lang="zh-CN" altLang="en-US" b="0" i="0">
            <a:latin typeface="楷体" panose="02010609060101010101" pitchFamily="49" charset="-122"/>
            <a:ea typeface="楷体" panose="02010609060101010101" pitchFamily="49" charset="-122"/>
          </a:endParaRPr>
        </a:p>
      </dgm:t>
    </dgm:pt>
    <dgm:pt modelId="{B65B79F2-A269-4CA7-B6E2-DA645D6EBA67}">
      <dgm:prSet phldrT="[文本]"/>
      <dgm:spPr/>
      <dgm:t>
        <a:bodyPr/>
        <a:lstStyle/>
        <a:p>
          <a:r>
            <a:rPr lang="zh-CN" altLang="en-US" b="0" i="0" dirty="0">
              <a:latin typeface="楷体" panose="02010609060101010101" pitchFamily="49" charset="-122"/>
              <a:ea typeface="楷体" panose="02010609060101010101" pitchFamily="49" charset="-122"/>
            </a:rPr>
            <a:t>人员</a:t>
          </a:r>
        </a:p>
      </dgm:t>
    </dgm:pt>
    <dgm:pt modelId="{8B9C7184-8699-4E63-B5EA-2629C60AA684}" type="parTrans" cxnId="{B7A06745-8554-49AE-BE41-CA02A09C915C}">
      <dgm:prSet/>
      <dgm:spPr/>
      <dgm:t>
        <a:bodyPr/>
        <a:lstStyle/>
        <a:p>
          <a:endParaRPr lang="zh-CN" altLang="en-US" b="0" i="0">
            <a:latin typeface="楷体" panose="02010609060101010101" pitchFamily="49" charset="-122"/>
            <a:ea typeface="楷体" panose="02010609060101010101" pitchFamily="49" charset="-122"/>
          </a:endParaRPr>
        </a:p>
      </dgm:t>
    </dgm:pt>
    <dgm:pt modelId="{EAD3AC3D-11D9-4C0A-8F36-3281A83EEF72}" type="sibTrans" cxnId="{B7A06745-8554-49AE-BE41-CA02A09C915C}">
      <dgm:prSet/>
      <dgm:spPr/>
      <dgm:t>
        <a:bodyPr/>
        <a:lstStyle/>
        <a:p>
          <a:endParaRPr lang="zh-CN" altLang="en-US" b="0" i="0">
            <a:latin typeface="楷体" panose="02010609060101010101" pitchFamily="49" charset="-122"/>
            <a:ea typeface="楷体" panose="02010609060101010101" pitchFamily="49" charset="-122"/>
          </a:endParaRPr>
        </a:p>
      </dgm:t>
    </dgm:pt>
    <dgm:pt modelId="{87B116E0-2440-425C-9090-D40A8C7575D7}">
      <dgm:prSet phldrT="[文本]"/>
      <dgm:spPr/>
      <dgm:t>
        <a:bodyPr/>
        <a:lstStyle/>
        <a:p>
          <a:r>
            <a:rPr lang="zh-CN" altLang="en-US" b="0" i="0">
              <a:latin typeface="楷体" panose="02010609060101010101" pitchFamily="49" charset="-122"/>
              <a:ea typeface="楷体" panose="02010609060101010101" pitchFamily="49" charset="-122"/>
            </a:rPr>
            <a:t>内容</a:t>
          </a:r>
          <a:endParaRPr lang="zh-CN" altLang="en-US" b="0" i="0" dirty="0">
            <a:latin typeface="楷体" panose="02010609060101010101" pitchFamily="49" charset="-122"/>
            <a:ea typeface="楷体" panose="02010609060101010101" pitchFamily="49" charset="-122"/>
          </a:endParaRPr>
        </a:p>
      </dgm:t>
    </dgm:pt>
    <dgm:pt modelId="{6B7B1E04-EA59-4D72-B477-82C014B61029}" type="parTrans" cxnId="{2A0EAFC7-1F2B-42E1-99BF-D7A4158FC37E}">
      <dgm:prSet/>
      <dgm:spPr/>
      <dgm:t>
        <a:bodyPr/>
        <a:lstStyle/>
        <a:p>
          <a:endParaRPr lang="zh-CN" altLang="en-US" b="0" i="0">
            <a:latin typeface="楷体" panose="02010609060101010101" pitchFamily="49" charset="-122"/>
            <a:ea typeface="楷体" panose="02010609060101010101" pitchFamily="49" charset="-122"/>
          </a:endParaRPr>
        </a:p>
      </dgm:t>
    </dgm:pt>
    <dgm:pt modelId="{766B7AD9-B64E-4D06-A18F-2AEC7DBE2BD4}" type="sibTrans" cxnId="{2A0EAFC7-1F2B-42E1-99BF-D7A4158FC37E}">
      <dgm:prSet/>
      <dgm:spPr/>
      <dgm:t>
        <a:bodyPr/>
        <a:lstStyle/>
        <a:p>
          <a:endParaRPr lang="zh-CN" altLang="en-US" b="0" i="0">
            <a:latin typeface="楷体" panose="02010609060101010101" pitchFamily="49" charset="-122"/>
            <a:ea typeface="楷体" panose="02010609060101010101" pitchFamily="49" charset="-122"/>
          </a:endParaRPr>
        </a:p>
      </dgm:t>
    </dgm:pt>
    <dgm:pt modelId="{D939C48D-79B6-42C7-82E8-FE7CF402674F}" type="pres">
      <dgm:prSet presAssocID="{3A1D54BD-4F37-40DC-99F2-B68AD916B6BA}" presName="Name0" presStyleCnt="0">
        <dgm:presLayoutVars>
          <dgm:dir/>
          <dgm:resizeHandles val="exact"/>
        </dgm:presLayoutVars>
      </dgm:prSet>
      <dgm:spPr/>
      <dgm:t>
        <a:bodyPr/>
        <a:lstStyle/>
        <a:p>
          <a:endParaRPr lang="zh-CN" altLang="en-US"/>
        </a:p>
      </dgm:t>
    </dgm:pt>
    <dgm:pt modelId="{C76B3CA3-6068-488D-98A8-4CE9D77D775C}" type="pres">
      <dgm:prSet presAssocID="{FAF94F5B-FECD-490E-A187-AB6AB7A18E65}" presName="Name5" presStyleLbl="vennNode1" presStyleIdx="0" presStyleCnt="5">
        <dgm:presLayoutVars>
          <dgm:bulletEnabled val="1"/>
        </dgm:presLayoutVars>
      </dgm:prSet>
      <dgm:spPr/>
      <dgm:t>
        <a:bodyPr/>
        <a:lstStyle/>
        <a:p>
          <a:endParaRPr lang="zh-CN" altLang="en-US"/>
        </a:p>
      </dgm:t>
    </dgm:pt>
    <dgm:pt modelId="{49FE26F1-C5B2-4399-90D4-6A457D9B898F}" type="pres">
      <dgm:prSet presAssocID="{82BCEE62-DF3A-4730-852D-08675CC31550}" presName="space" presStyleCnt="0"/>
      <dgm:spPr/>
    </dgm:pt>
    <dgm:pt modelId="{C43E7E22-F67F-420F-A58A-9DA2B28C052B}" type="pres">
      <dgm:prSet presAssocID="{854574E4-FB4F-46D3-A5D8-253C6AA72C4F}" presName="Name5" presStyleLbl="vennNode1" presStyleIdx="1" presStyleCnt="5">
        <dgm:presLayoutVars>
          <dgm:bulletEnabled val="1"/>
        </dgm:presLayoutVars>
      </dgm:prSet>
      <dgm:spPr/>
      <dgm:t>
        <a:bodyPr/>
        <a:lstStyle/>
        <a:p>
          <a:endParaRPr lang="zh-CN" altLang="en-US"/>
        </a:p>
      </dgm:t>
    </dgm:pt>
    <dgm:pt modelId="{45EDCB88-F558-40BC-AAD1-9147EFEC7A86}" type="pres">
      <dgm:prSet presAssocID="{5C89DE1F-4BA4-4801-9CAE-7764DB11044B}" presName="space" presStyleCnt="0"/>
      <dgm:spPr/>
    </dgm:pt>
    <dgm:pt modelId="{82D328AC-3D09-43E3-AD28-5E62EC85D769}" type="pres">
      <dgm:prSet presAssocID="{24388600-E11C-4E2F-B3CB-DED0E3290DDB}" presName="Name5" presStyleLbl="vennNode1" presStyleIdx="2" presStyleCnt="5">
        <dgm:presLayoutVars>
          <dgm:bulletEnabled val="1"/>
        </dgm:presLayoutVars>
      </dgm:prSet>
      <dgm:spPr/>
      <dgm:t>
        <a:bodyPr/>
        <a:lstStyle/>
        <a:p>
          <a:endParaRPr lang="zh-CN" altLang="en-US"/>
        </a:p>
      </dgm:t>
    </dgm:pt>
    <dgm:pt modelId="{C97B2B7D-4487-48F2-BD6C-AB50D283D94C}" type="pres">
      <dgm:prSet presAssocID="{6DBC2225-0033-47A4-8F4D-AA43083113B9}" presName="space" presStyleCnt="0"/>
      <dgm:spPr/>
    </dgm:pt>
    <dgm:pt modelId="{6258CB27-53AD-4997-A663-8605C8ED6FC9}" type="pres">
      <dgm:prSet presAssocID="{B65B79F2-A269-4CA7-B6E2-DA645D6EBA67}" presName="Name5" presStyleLbl="vennNode1" presStyleIdx="3" presStyleCnt="5">
        <dgm:presLayoutVars>
          <dgm:bulletEnabled val="1"/>
        </dgm:presLayoutVars>
      </dgm:prSet>
      <dgm:spPr/>
      <dgm:t>
        <a:bodyPr/>
        <a:lstStyle/>
        <a:p>
          <a:endParaRPr lang="zh-CN" altLang="en-US"/>
        </a:p>
      </dgm:t>
    </dgm:pt>
    <dgm:pt modelId="{DFE90792-515B-4699-AC5F-5563B98419CB}" type="pres">
      <dgm:prSet presAssocID="{EAD3AC3D-11D9-4C0A-8F36-3281A83EEF72}" presName="space" presStyleCnt="0"/>
      <dgm:spPr/>
    </dgm:pt>
    <dgm:pt modelId="{503B6CC7-108C-4315-8DE1-BA220918AAFE}" type="pres">
      <dgm:prSet presAssocID="{87B116E0-2440-425C-9090-D40A8C7575D7}" presName="Name5" presStyleLbl="vennNode1" presStyleIdx="4" presStyleCnt="5">
        <dgm:presLayoutVars>
          <dgm:bulletEnabled val="1"/>
        </dgm:presLayoutVars>
      </dgm:prSet>
      <dgm:spPr/>
      <dgm:t>
        <a:bodyPr/>
        <a:lstStyle/>
        <a:p>
          <a:endParaRPr lang="zh-CN" altLang="en-US"/>
        </a:p>
      </dgm:t>
    </dgm:pt>
  </dgm:ptLst>
  <dgm:cxnLst>
    <dgm:cxn modelId="{6700DC5A-2E04-4DA3-9EA4-9455216076D3}" srcId="{3A1D54BD-4F37-40DC-99F2-B68AD916B6BA}" destId="{FAF94F5B-FECD-490E-A187-AB6AB7A18E65}" srcOrd="0" destOrd="0" parTransId="{C3CF1A0A-F742-43FF-99AE-BF48C27B428E}" sibTransId="{82BCEE62-DF3A-4730-852D-08675CC31550}"/>
    <dgm:cxn modelId="{3AFC62E7-0D85-411C-ABD8-0C9F765BD64B}" type="presOf" srcId="{B65B79F2-A269-4CA7-B6E2-DA645D6EBA67}" destId="{6258CB27-53AD-4997-A663-8605C8ED6FC9}" srcOrd="0" destOrd="0" presId="urn:microsoft.com/office/officeart/2005/8/layout/venn3"/>
    <dgm:cxn modelId="{C882F324-2AB6-4DDA-AACD-CBBAA6014482}" type="presOf" srcId="{854574E4-FB4F-46D3-A5D8-253C6AA72C4F}" destId="{C43E7E22-F67F-420F-A58A-9DA2B28C052B}" srcOrd="0" destOrd="0" presId="urn:microsoft.com/office/officeart/2005/8/layout/venn3"/>
    <dgm:cxn modelId="{F1F29061-2310-4C1A-8717-4B737792EFD2}" type="presOf" srcId="{FAF94F5B-FECD-490E-A187-AB6AB7A18E65}" destId="{C76B3CA3-6068-488D-98A8-4CE9D77D775C}" srcOrd="0" destOrd="0" presId="urn:microsoft.com/office/officeart/2005/8/layout/venn3"/>
    <dgm:cxn modelId="{AC46C920-87F6-43BF-94EA-AC17C96C0E03}" srcId="{3A1D54BD-4F37-40DC-99F2-B68AD916B6BA}" destId="{854574E4-FB4F-46D3-A5D8-253C6AA72C4F}" srcOrd="1" destOrd="0" parTransId="{99BE97B9-311E-494D-A4CB-9E9A79C99394}" sibTransId="{5C89DE1F-4BA4-4801-9CAE-7764DB11044B}"/>
    <dgm:cxn modelId="{8A78E665-0A92-466A-8C5D-A2A377C50794}" type="presOf" srcId="{3A1D54BD-4F37-40DC-99F2-B68AD916B6BA}" destId="{D939C48D-79B6-42C7-82E8-FE7CF402674F}" srcOrd="0" destOrd="0" presId="urn:microsoft.com/office/officeart/2005/8/layout/venn3"/>
    <dgm:cxn modelId="{D618F8E8-A0CC-4E5B-8087-4A1A004399AD}" srcId="{3A1D54BD-4F37-40DC-99F2-B68AD916B6BA}" destId="{24388600-E11C-4E2F-B3CB-DED0E3290DDB}" srcOrd="2" destOrd="0" parTransId="{FF5AF229-E87E-4D22-B3D3-18CF7C4AAFF5}" sibTransId="{6DBC2225-0033-47A4-8F4D-AA43083113B9}"/>
    <dgm:cxn modelId="{025B8EF3-3C9D-483B-89E6-EC4F275AD892}" type="presOf" srcId="{24388600-E11C-4E2F-B3CB-DED0E3290DDB}" destId="{82D328AC-3D09-43E3-AD28-5E62EC85D769}" srcOrd="0" destOrd="0" presId="urn:microsoft.com/office/officeart/2005/8/layout/venn3"/>
    <dgm:cxn modelId="{2A0EAFC7-1F2B-42E1-99BF-D7A4158FC37E}" srcId="{3A1D54BD-4F37-40DC-99F2-B68AD916B6BA}" destId="{87B116E0-2440-425C-9090-D40A8C7575D7}" srcOrd="4" destOrd="0" parTransId="{6B7B1E04-EA59-4D72-B477-82C014B61029}" sibTransId="{766B7AD9-B64E-4D06-A18F-2AEC7DBE2BD4}"/>
    <dgm:cxn modelId="{B7A06745-8554-49AE-BE41-CA02A09C915C}" srcId="{3A1D54BD-4F37-40DC-99F2-B68AD916B6BA}" destId="{B65B79F2-A269-4CA7-B6E2-DA645D6EBA67}" srcOrd="3" destOrd="0" parTransId="{8B9C7184-8699-4E63-B5EA-2629C60AA684}" sibTransId="{EAD3AC3D-11D9-4C0A-8F36-3281A83EEF72}"/>
    <dgm:cxn modelId="{6B57E0DC-0BC8-4EF4-A52B-BF72B12402FD}" type="presOf" srcId="{87B116E0-2440-425C-9090-D40A8C7575D7}" destId="{503B6CC7-108C-4315-8DE1-BA220918AAFE}" srcOrd="0" destOrd="0" presId="urn:microsoft.com/office/officeart/2005/8/layout/venn3"/>
    <dgm:cxn modelId="{E3F0713C-F1F5-46A8-A4EC-5E8266E45829}" type="presParOf" srcId="{D939C48D-79B6-42C7-82E8-FE7CF402674F}" destId="{C76B3CA3-6068-488D-98A8-4CE9D77D775C}" srcOrd="0" destOrd="0" presId="urn:microsoft.com/office/officeart/2005/8/layout/venn3"/>
    <dgm:cxn modelId="{46D27642-D3EA-4C67-90CD-6788CE1B64F1}" type="presParOf" srcId="{D939C48D-79B6-42C7-82E8-FE7CF402674F}" destId="{49FE26F1-C5B2-4399-90D4-6A457D9B898F}" srcOrd="1" destOrd="0" presId="urn:microsoft.com/office/officeart/2005/8/layout/venn3"/>
    <dgm:cxn modelId="{796EB9C1-2AAE-48F3-8CC3-A6175308A489}" type="presParOf" srcId="{D939C48D-79B6-42C7-82E8-FE7CF402674F}" destId="{C43E7E22-F67F-420F-A58A-9DA2B28C052B}" srcOrd="2" destOrd="0" presId="urn:microsoft.com/office/officeart/2005/8/layout/venn3"/>
    <dgm:cxn modelId="{851A0CAC-CC60-43E9-BB11-2D7EDE5A9F02}" type="presParOf" srcId="{D939C48D-79B6-42C7-82E8-FE7CF402674F}" destId="{45EDCB88-F558-40BC-AAD1-9147EFEC7A86}" srcOrd="3" destOrd="0" presId="urn:microsoft.com/office/officeart/2005/8/layout/venn3"/>
    <dgm:cxn modelId="{EEBDD45A-A5FE-474B-9E7A-EC96C0FFD83A}" type="presParOf" srcId="{D939C48D-79B6-42C7-82E8-FE7CF402674F}" destId="{82D328AC-3D09-43E3-AD28-5E62EC85D769}" srcOrd="4" destOrd="0" presId="urn:microsoft.com/office/officeart/2005/8/layout/venn3"/>
    <dgm:cxn modelId="{EC54856D-AD62-4F6D-9BEF-1AB2A558B77D}" type="presParOf" srcId="{D939C48D-79B6-42C7-82E8-FE7CF402674F}" destId="{C97B2B7D-4487-48F2-BD6C-AB50D283D94C}" srcOrd="5" destOrd="0" presId="urn:microsoft.com/office/officeart/2005/8/layout/venn3"/>
    <dgm:cxn modelId="{98DA7A3F-B9DF-4C68-A67B-F7446C7446A0}" type="presParOf" srcId="{D939C48D-79B6-42C7-82E8-FE7CF402674F}" destId="{6258CB27-53AD-4997-A663-8605C8ED6FC9}" srcOrd="6" destOrd="0" presId="urn:microsoft.com/office/officeart/2005/8/layout/venn3"/>
    <dgm:cxn modelId="{165B4F5D-85C5-47F9-AEFE-FA3AF005EB08}" type="presParOf" srcId="{D939C48D-79B6-42C7-82E8-FE7CF402674F}" destId="{DFE90792-515B-4699-AC5F-5563B98419CB}" srcOrd="7" destOrd="0" presId="urn:microsoft.com/office/officeart/2005/8/layout/venn3"/>
    <dgm:cxn modelId="{CC880EC3-FE83-4E4C-A30E-5AFA5C57E7A6}" type="presParOf" srcId="{D939C48D-79B6-42C7-82E8-FE7CF402674F}" destId="{503B6CC7-108C-4315-8DE1-BA220918AAFE}" srcOrd="8"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8351779-4F62-4FD2-86F1-2879C231E6ED}" type="doc">
      <dgm:prSet loTypeId="urn:microsoft.com/office/officeart/2005/8/layout/list1" loCatId="list" qsTypeId="urn:microsoft.com/office/officeart/2005/8/quickstyle/simple5" qsCatId="simple" csTypeId="urn:microsoft.com/office/officeart/2005/8/colors/accent1_2" csCatId="accent1" phldr="1"/>
      <dgm:spPr/>
      <dgm:t>
        <a:bodyPr/>
        <a:lstStyle/>
        <a:p>
          <a:endParaRPr lang="zh-CN" altLang="en-US"/>
        </a:p>
      </dgm:t>
    </dgm:pt>
    <dgm:pt modelId="{DE1C3C7D-A5B0-4C69-9A99-4B89FF3E58B4}">
      <dgm:prSet phldrT="[文本]"/>
      <dgm:spPr>
        <a:solidFill>
          <a:srgbClr val="7EB8A1"/>
        </a:solidFill>
      </dgm:spPr>
      <dgm:t>
        <a:bodyPr/>
        <a:lstStyle/>
        <a:p>
          <a:pPr>
            <a:buSzTx/>
            <a:buFontTx/>
            <a:buNone/>
          </a:pPr>
          <a:r>
            <a:rPr lang="zh-CN" altLang="en-US" b="0" i="0" dirty="0">
              <a:latin typeface="楷体" panose="02010609060101010101" pitchFamily="49" charset="-122"/>
              <a:ea typeface="楷体" panose="02010609060101010101" pitchFamily="49" charset="-122"/>
            </a:rPr>
            <a:t>（</a:t>
          </a:r>
          <a:r>
            <a:rPr lang="en-US" altLang="zh-CN" b="0" i="0" dirty="0">
              <a:latin typeface="楷体" panose="02010609060101010101" pitchFamily="49" charset="-122"/>
              <a:ea typeface="楷体" panose="02010609060101010101" pitchFamily="49" charset="-122"/>
            </a:rPr>
            <a:t>3</a:t>
          </a:r>
          <a:r>
            <a:rPr lang="zh-CN" altLang="en-US" b="0" i="0" dirty="0">
              <a:latin typeface="楷体" panose="02010609060101010101" pitchFamily="49" charset="-122"/>
              <a:ea typeface="楷体" panose="02010609060101010101" pitchFamily="49" charset="-122"/>
            </a:rPr>
            <a:t>）语言</a:t>
          </a:r>
        </a:p>
      </dgm:t>
    </dgm:pt>
    <dgm:pt modelId="{B55A83C6-5141-4797-A1A7-570DD0F8A2D7}" type="parTrans" cxnId="{20FDDBE7-22D8-4728-A1A5-DC815F7952F1}">
      <dgm:prSet/>
      <dgm:spPr/>
      <dgm:t>
        <a:bodyPr/>
        <a:lstStyle/>
        <a:p>
          <a:endParaRPr lang="zh-CN" altLang="en-US" b="0" i="0">
            <a:latin typeface="楷体" panose="02010609060101010101" pitchFamily="49" charset="-122"/>
            <a:ea typeface="楷体" panose="02010609060101010101" pitchFamily="49" charset="-122"/>
          </a:endParaRPr>
        </a:p>
      </dgm:t>
    </dgm:pt>
    <dgm:pt modelId="{C37281D3-A7C2-46D6-89B6-158CA1C7AD37}" type="sibTrans" cxnId="{20FDDBE7-22D8-4728-A1A5-DC815F7952F1}">
      <dgm:prSet/>
      <dgm:spPr/>
      <dgm:t>
        <a:bodyPr/>
        <a:lstStyle/>
        <a:p>
          <a:endParaRPr lang="zh-CN" altLang="en-US" b="0" i="0">
            <a:latin typeface="楷体" panose="02010609060101010101" pitchFamily="49" charset="-122"/>
            <a:ea typeface="楷体" panose="02010609060101010101" pitchFamily="49" charset="-122"/>
          </a:endParaRPr>
        </a:p>
      </dgm:t>
    </dgm:pt>
    <dgm:pt modelId="{F0B1C5A8-5915-40DA-A57D-144757422733}">
      <dgm:prSet/>
      <dgm:spPr/>
      <dgm:t>
        <a:bodyPr/>
        <a:lstStyle/>
        <a:p>
          <a:pPr>
            <a:buSzTx/>
            <a:buFontTx/>
            <a:buNone/>
          </a:pPr>
          <a:r>
            <a:rPr lang="zh-CN" altLang="en-US" b="0" i="0" dirty="0">
              <a:latin typeface="楷体" panose="02010609060101010101" pitchFamily="49" charset="-122"/>
              <a:ea typeface="楷体" panose="02010609060101010101" pitchFamily="49" charset="-122"/>
            </a:rPr>
            <a:t>在需求评审会中大家应该以“建议者、协作者”身份、角色出现在评审会上。说话</a:t>
          </a:r>
          <a:r>
            <a:rPr lang="zh-CN" altLang="en-US" b="0" i="0" dirty="0">
              <a:solidFill>
                <a:schemeClr val="hlink"/>
              </a:solidFill>
              <a:latin typeface="楷体" panose="02010609060101010101" pitchFamily="49" charset="-122"/>
              <a:ea typeface="楷体" panose="02010609060101010101" pitchFamily="49" charset="-122"/>
            </a:rPr>
            <a:t>注意语气</a:t>
          </a:r>
          <a:r>
            <a:rPr lang="zh-CN" altLang="en-US" b="0" i="0" dirty="0">
              <a:latin typeface="楷体" panose="02010609060101010101" pitchFamily="49" charset="-122"/>
              <a:ea typeface="楷体" panose="02010609060101010101" pitchFamily="49" charset="-122"/>
            </a:rPr>
            <a:t>，不要将自己变为高高在上的评价者、评判人。</a:t>
          </a:r>
        </a:p>
      </dgm:t>
    </dgm:pt>
    <dgm:pt modelId="{452BE0C1-8EEF-4C82-A7C8-6A56BA8B2470}" type="parTrans" cxnId="{A9C4F208-C965-4B29-B887-0E6EC4D7C4CD}">
      <dgm:prSet/>
      <dgm:spPr/>
      <dgm:t>
        <a:bodyPr/>
        <a:lstStyle/>
        <a:p>
          <a:endParaRPr lang="zh-CN" altLang="en-US" b="0" i="0">
            <a:latin typeface="楷体" panose="02010609060101010101" pitchFamily="49" charset="-122"/>
            <a:ea typeface="楷体" panose="02010609060101010101" pitchFamily="49" charset="-122"/>
          </a:endParaRPr>
        </a:p>
      </dgm:t>
    </dgm:pt>
    <dgm:pt modelId="{381A3EDD-1B06-4578-A69C-72B0C7E97BCD}" type="sibTrans" cxnId="{A9C4F208-C965-4B29-B887-0E6EC4D7C4CD}">
      <dgm:prSet/>
      <dgm:spPr/>
      <dgm:t>
        <a:bodyPr/>
        <a:lstStyle/>
        <a:p>
          <a:endParaRPr lang="zh-CN" altLang="en-US" b="0" i="0">
            <a:latin typeface="楷体" panose="02010609060101010101" pitchFamily="49" charset="-122"/>
            <a:ea typeface="楷体" panose="02010609060101010101" pitchFamily="49" charset="-122"/>
          </a:endParaRPr>
        </a:p>
      </dgm:t>
    </dgm:pt>
    <dgm:pt modelId="{2D289812-EF93-4823-BF1F-B1ADBCC23F18}" type="pres">
      <dgm:prSet presAssocID="{98351779-4F62-4FD2-86F1-2879C231E6ED}" presName="linear" presStyleCnt="0">
        <dgm:presLayoutVars>
          <dgm:dir/>
          <dgm:animLvl val="lvl"/>
          <dgm:resizeHandles val="exact"/>
        </dgm:presLayoutVars>
      </dgm:prSet>
      <dgm:spPr/>
      <dgm:t>
        <a:bodyPr/>
        <a:lstStyle/>
        <a:p>
          <a:endParaRPr lang="zh-CN" altLang="en-US"/>
        </a:p>
      </dgm:t>
    </dgm:pt>
    <dgm:pt modelId="{01BFA99D-B4A8-4389-ADD0-3765E4570DEB}" type="pres">
      <dgm:prSet presAssocID="{DE1C3C7D-A5B0-4C69-9A99-4B89FF3E58B4}" presName="parentLin" presStyleCnt="0"/>
      <dgm:spPr/>
    </dgm:pt>
    <dgm:pt modelId="{FCB89067-0C54-47A4-A07D-0AA8C8C7B1CD}" type="pres">
      <dgm:prSet presAssocID="{DE1C3C7D-A5B0-4C69-9A99-4B89FF3E58B4}" presName="parentLeftMargin" presStyleLbl="node1" presStyleIdx="0" presStyleCnt="1"/>
      <dgm:spPr/>
      <dgm:t>
        <a:bodyPr/>
        <a:lstStyle/>
        <a:p>
          <a:endParaRPr lang="zh-CN" altLang="en-US"/>
        </a:p>
      </dgm:t>
    </dgm:pt>
    <dgm:pt modelId="{418C5642-5CA4-48F9-96AD-F47E872484CA}" type="pres">
      <dgm:prSet presAssocID="{DE1C3C7D-A5B0-4C69-9A99-4B89FF3E58B4}" presName="parentText" presStyleLbl="node1" presStyleIdx="0" presStyleCnt="1">
        <dgm:presLayoutVars>
          <dgm:chMax val="0"/>
          <dgm:bulletEnabled val="1"/>
        </dgm:presLayoutVars>
      </dgm:prSet>
      <dgm:spPr/>
      <dgm:t>
        <a:bodyPr/>
        <a:lstStyle/>
        <a:p>
          <a:endParaRPr lang="zh-CN" altLang="en-US"/>
        </a:p>
      </dgm:t>
    </dgm:pt>
    <dgm:pt modelId="{C5EE2792-9F29-4055-91A6-D0FDF371DD70}" type="pres">
      <dgm:prSet presAssocID="{DE1C3C7D-A5B0-4C69-9A99-4B89FF3E58B4}" presName="negativeSpace" presStyleCnt="0"/>
      <dgm:spPr/>
    </dgm:pt>
    <dgm:pt modelId="{9778398E-752B-43D7-84F8-20D1DF604654}" type="pres">
      <dgm:prSet presAssocID="{DE1C3C7D-A5B0-4C69-9A99-4B89FF3E58B4}" presName="childText" presStyleLbl="conFgAcc1" presStyleIdx="0" presStyleCnt="1">
        <dgm:presLayoutVars>
          <dgm:bulletEnabled val="1"/>
        </dgm:presLayoutVars>
      </dgm:prSet>
      <dgm:spPr/>
      <dgm:t>
        <a:bodyPr/>
        <a:lstStyle/>
        <a:p>
          <a:endParaRPr lang="zh-CN" altLang="en-US"/>
        </a:p>
      </dgm:t>
    </dgm:pt>
  </dgm:ptLst>
  <dgm:cxnLst>
    <dgm:cxn modelId="{20FDDBE7-22D8-4728-A1A5-DC815F7952F1}" srcId="{98351779-4F62-4FD2-86F1-2879C231E6ED}" destId="{DE1C3C7D-A5B0-4C69-9A99-4B89FF3E58B4}" srcOrd="0" destOrd="0" parTransId="{B55A83C6-5141-4797-A1A7-570DD0F8A2D7}" sibTransId="{C37281D3-A7C2-46D6-89B6-158CA1C7AD37}"/>
    <dgm:cxn modelId="{09789B5B-F43B-4F88-BBF8-3DB60C56F83C}" type="presOf" srcId="{DE1C3C7D-A5B0-4C69-9A99-4B89FF3E58B4}" destId="{FCB89067-0C54-47A4-A07D-0AA8C8C7B1CD}" srcOrd="0" destOrd="0" presId="urn:microsoft.com/office/officeart/2005/8/layout/list1"/>
    <dgm:cxn modelId="{6A196127-0821-4F3D-A2D2-9B4BEB572A0E}" type="presOf" srcId="{F0B1C5A8-5915-40DA-A57D-144757422733}" destId="{9778398E-752B-43D7-84F8-20D1DF604654}" srcOrd="0" destOrd="0" presId="urn:microsoft.com/office/officeart/2005/8/layout/list1"/>
    <dgm:cxn modelId="{9F571D32-4578-47CE-AFBB-2296E4123EF2}" type="presOf" srcId="{98351779-4F62-4FD2-86F1-2879C231E6ED}" destId="{2D289812-EF93-4823-BF1F-B1ADBCC23F18}" srcOrd="0" destOrd="0" presId="urn:microsoft.com/office/officeart/2005/8/layout/list1"/>
    <dgm:cxn modelId="{8FA3419C-750A-47FA-969F-30A17170003C}" type="presOf" srcId="{DE1C3C7D-A5B0-4C69-9A99-4B89FF3E58B4}" destId="{418C5642-5CA4-48F9-96AD-F47E872484CA}" srcOrd="1" destOrd="0" presId="urn:microsoft.com/office/officeart/2005/8/layout/list1"/>
    <dgm:cxn modelId="{A9C4F208-C965-4B29-B887-0E6EC4D7C4CD}" srcId="{DE1C3C7D-A5B0-4C69-9A99-4B89FF3E58B4}" destId="{F0B1C5A8-5915-40DA-A57D-144757422733}" srcOrd="0" destOrd="0" parTransId="{452BE0C1-8EEF-4C82-A7C8-6A56BA8B2470}" sibTransId="{381A3EDD-1B06-4578-A69C-72B0C7E97BCD}"/>
    <dgm:cxn modelId="{3CD320C1-6DA3-4CEC-9CF6-6652CDDD89FC}" type="presParOf" srcId="{2D289812-EF93-4823-BF1F-B1ADBCC23F18}" destId="{01BFA99D-B4A8-4389-ADD0-3765E4570DEB}" srcOrd="0" destOrd="0" presId="urn:microsoft.com/office/officeart/2005/8/layout/list1"/>
    <dgm:cxn modelId="{890A386D-6C1E-4E0B-B529-8F7F4A907E60}" type="presParOf" srcId="{01BFA99D-B4A8-4389-ADD0-3765E4570DEB}" destId="{FCB89067-0C54-47A4-A07D-0AA8C8C7B1CD}" srcOrd="0" destOrd="0" presId="urn:microsoft.com/office/officeart/2005/8/layout/list1"/>
    <dgm:cxn modelId="{659DD4F9-7E3F-442B-B515-51359A9D6140}" type="presParOf" srcId="{01BFA99D-B4A8-4389-ADD0-3765E4570DEB}" destId="{418C5642-5CA4-48F9-96AD-F47E872484CA}" srcOrd="1" destOrd="0" presId="urn:microsoft.com/office/officeart/2005/8/layout/list1"/>
    <dgm:cxn modelId="{350508CE-2E9A-4FB3-921F-AB52B0057691}" type="presParOf" srcId="{2D289812-EF93-4823-BF1F-B1ADBCC23F18}" destId="{C5EE2792-9F29-4055-91A6-D0FDF371DD70}" srcOrd="1" destOrd="0" presId="urn:microsoft.com/office/officeart/2005/8/layout/list1"/>
    <dgm:cxn modelId="{5FC2DCD3-4719-4A3F-84DB-0CCCEAECAE73}" type="presParOf" srcId="{2D289812-EF93-4823-BF1F-B1ADBCC23F18}" destId="{9778398E-752B-43D7-84F8-20D1DF604654}" srcOrd="2"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00635A-72C6-FF46-ABD0-972CDE3A57A2}">
      <dsp:nvSpPr>
        <dsp:cNvPr id="0" name=""/>
        <dsp:cNvSpPr/>
      </dsp:nvSpPr>
      <dsp:spPr>
        <a:xfrm rot="16200000">
          <a:off x="809625" y="-809625"/>
          <a:ext cx="2032000" cy="3651250"/>
        </a:xfrm>
        <a:prstGeom prst="round1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6032" tIns="256032" rIns="256032" bIns="256032" numCol="1" spcCol="1270" anchor="ctr" anchorCtr="0">
          <a:noAutofit/>
        </a:bodyPr>
        <a:lstStyle/>
        <a:p>
          <a:pPr lvl="0" algn="ctr" defTabSz="1600200">
            <a:lnSpc>
              <a:spcPct val="90000"/>
            </a:lnSpc>
            <a:spcBef>
              <a:spcPct val="0"/>
            </a:spcBef>
            <a:spcAft>
              <a:spcPct val="35000"/>
            </a:spcAft>
          </a:pPr>
          <a:r>
            <a:rPr lang="zh-CN" altLang="en-US" sz="3600" kern="1200" dirty="0">
              <a:latin typeface="楷体" panose="02010609060101010101" pitchFamily="49" charset="-122"/>
              <a:ea typeface="楷体" panose="02010609060101010101" pitchFamily="49" charset="-122"/>
            </a:rPr>
            <a:t>一致性</a:t>
          </a:r>
        </a:p>
      </dsp:txBody>
      <dsp:txXfrm rot="5400000">
        <a:off x="0" y="0"/>
        <a:ext cx="3651250" cy="1524000"/>
      </dsp:txXfrm>
    </dsp:sp>
    <dsp:sp modelId="{FA26D3D7-716F-AA41-A212-A0C612EA4030}">
      <dsp:nvSpPr>
        <dsp:cNvPr id="0" name=""/>
        <dsp:cNvSpPr/>
      </dsp:nvSpPr>
      <dsp:spPr>
        <a:xfrm>
          <a:off x="3651250" y="0"/>
          <a:ext cx="3651250" cy="2032000"/>
        </a:xfrm>
        <a:prstGeom prst="round1Rect">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6032" tIns="256032" rIns="256032" bIns="256032" numCol="1" spcCol="1270" anchor="ctr" anchorCtr="0">
          <a:noAutofit/>
        </a:bodyPr>
        <a:lstStyle/>
        <a:p>
          <a:pPr lvl="0" algn="ctr" defTabSz="1600200">
            <a:lnSpc>
              <a:spcPct val="90000"/>
            </a:lnSpc>
            <a:spcBef>
              <a:spcPct val="0"/>
            </a:spcBef>
            <a:spcAft>
              <a:spcPct val="35000"/>
            </a:spcAft>
          </a:pPr>
          <a:r>
            <a:rPr lang="zh-CN" altLang="en-US" sz="3600" kern="1200" dirty="0">
              <a:latin typeface="楷体" panose="02010609060101010101" pitchFamily="49" charset="-122"/>
              <a:ea typeface="楷体" panose="02010609060101010101" pitchFamily="49" charset="-122"/>
            </a:rPr>
            <a:t>完整性</a:t>
          </a:r>
        </a:p>
      </dsp:txBody>
      <dsp:txXfrm>
        <a:off x="3651250" y="0"/>
        <a:ext cx="3651250" cy="1524000"/>
      </dsp:txXfrm>
    </dsp:sp>
    <dsp:sp modelId="{69BABD97-5F58-5445-816C-9E605CB44AB0}">
      <dsp:nvSpPr>
        <dsp:cNvPr id="0" name=""/>
        <dsp:cNvSpPr/>
      </dsp:nvSpPr>
      <dsp:spPr>
        <a:xfrm rot="10800000">
          <a:off x="0" y="2032000"/>
          <a:ext cx="3651250" cy="2032000"/>
        </a:xfrm>
        <a:prstGeom prst="round1Rect">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6032" tIns="256032" rIns="256032" bIns="256032" numCol="1" spcCol="1270" anchor="ctr" anchorCtr="0">
          <a:noAutofit/>
        </a:bodyPr>
        <a:lstStyle/>
        <a:p>
          <a:pPr lvl="0" algn="ctr" defTabSz="1600200">
            <a:lnSpc>
              <a:spcPct val="90000"/>
            </a:lnSpc>
            <a:spcBef>
              <a:spcPct val="0"/>
            </a:spcBef>
            <a:spcAft>
              <a:spcPct val="35000"/>
            </a:spcAft>
          </a:pPr>
          <a:r>
            <a:rPr lang="zh-CN" altLang="en-US" sz="3600" kern="1200" dirty="0">
              <a:latin typeface="楷体" panose="02010609060101010101" pitchFamily="49" charset="-122"/>
              <a:ea typeface="楷体" panose="02010609060101010101" pitchFamily="49" charset="-122"/>
            </a:rPr>
            <a:t>现实性</a:t>
          </a:r>
        </a:p>
      </dsp:txBody>
      <dsp:txXfrm rot="10800000">
        <a:off x="0" y="2539999"/>
        <a:ext cx="3651250" cy="1524000"/>
      </dsp:txXfrm>
    </dsp:sp>
    <dsp:sp modelId="{BDFBC49D-5305-744A-927F-A1DAA09B0E91}">
      <dsp:nvSpPr>
        <dsp:cNvPr id="0" name=""/>
        <dsp:cNvSpPr/>
      </dsp:nvSpPr>
      <dsp:spPr>
        <a:xfrm rot="5400000">
          <a:off x="4460875" y="1222374"/>
          <a:ext cx="2032000" cy="3651250"/>
        </a:xfrm>
        <a:prstGeom prst="round1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6032" tIns="256032" rIns="256032" bIns="256032" numCol="1" spcCol="1270" anchor="ctr" anchorCtr="0">
          <a:noAutofit/>
        </a:bodyPr>
        <a:lstStyle/>
        <a:p>
          <a:pPr lvl="0" algn="ctr" defTabSz="1600200">
            <a:lnSpc>
              <a:spcPct val="90000"/>
            </a:lnSpc>
            <a:spcBef>
              <a:spcPct val="0"/>
            </a:spcBef>
            <a:spcAft>
              <a:spcPct val="35000"/>
            </a:spcAft>
          </a:pPr>
          <a:r>
            <a:rPr lang="zh-CN" altLang="en-US" sz="3600" kern="1200" dirty="0">
              <a:latin typeface="楷体" panose="02010609060101010101" pitchFamily="49" charset="-122"/>
              <a:ea typeface="楷体" panose="02010609060101010101" pitchFamily="49" charset="-122"/>
            </a:rPr>
            <a:t>有效性</a:t>
          </a:r>
        </a:p>
      </dsp:txBody>
      <dsp:txXfrm rot="-5400000">
        <a:off x="3651250" y="2539999"/>
        <a:ext cx="3651250" cy="1524000"/>
      </dsp:txXfrm>
    </dsp:sp>
    <dsp:sp modelId="{70B12D11-7BB6-F04F-A58F-F7D4BF07848F}">
      <dsp:nvSpPr>
        <dsp:cNvPr id="0" name=""/>
        <dsp:cNvSpPr/>
      </dsp:nvSpPr>
      <dsp:spPr>
        <a:xfrm>
          <a:off x="2330446" y="1523999"/>
          <a:ext cx="2641606" cy="1016000"/>
        </a:xfrm>
        <a:prstGeom prst="roundRect">
          <a:avLst/>
        </a:prstGeom>
        <a:gradFill rotWithShape="0">
          <a:gsLst>
            <a:gs pos="0">
              <a:schemeClr val="accent5">
                <a:tint val="40000"/>
                <a:hueOff val="0"/>
                <a:satOff val="0"/>
                <a:lumOff val="0"/>
                <a:alphaOff val="0"/>
                <a:satMod val="103000"/>
                <a:lumMod val="102000"/>
                <a:tint val="94000"/>
              </a:schemeClr>
            </a:gs>
            <a:gs pos="50000">
              <a:schemeClr val="accent5">
                <a:tint val="40000"/>
                <a:hueOff val="0"/>
                <a:satOff val="0"/>
                <a:lumOff val="0"/>
                <a:alphaOff val="0"/>
                <a:satMod val="110000"/>
                <a:lumMod val="100000"/>
                <a:shade val="100000"/>
              </a:schemeClr>
            </a:gs>
            <a:gs pos="100000">
              <a:schemeClr val="accent5">
                <a:tint val="4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zh-CN" altLang="en-US" sz="3600" kern="1200" dirty="0">
              <a:latin typeface="楷体" panose="02010609060101010101" pitchFamily="49" charset="-122"/>
              <a:ea typeface="楷体" panose="02010609060101010101" pitchFamily="49" charset="-122"/>
            </a:rPr>
            <a:t>需求验证</a:t>
          </a:r>
        </a:p>
      </dsp:txBody>
      <dsp:txXfrm>
        <a:off x="2380043" y="1573596"/>
        <a:ext cx="2542412" cy="91680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6B3CA3-6068-488D-98A8-4CE9D77D775C}">
      <dsp:nvSpPr>
        <dsp:cNvPr id="0" name=""/>
        <dsp:cNvSpPr/>
      </dsp:nvSpPr>
      <dsp:spPr>
        <a:xfrm>
          <a:off x="601" y="415246"/>
          <a:ext cx="1172402" cy="1172402"/>
        </a:xfrm>
        <a:prstGeom prst="ellipse">
          <a:avLst/>
        </a:prstGeom>
        <a:gradFill rotWithShape="0">
          <a:gsLst>
            <a:gs pos="0">
              <a:schemeClr val="accent5">
                <a:alpha val="50000"/>
                <a:hueOff val="0"/>
                <a:satOff val="0"/>
                <a:lumOff val="0"/>
                <a:alphaOff val="0"/>
                <a:satMod val="103000"/>
                <a:lumMod val="102000"/>
                <a:tint val="94000"/>
              </a:schemeClr>
            </a:gs>
            <a:gs pos="50000">
              <a:schemeClr val="accent5">
                <a:alpha val="50000"/>
                <a:hueOff val="0"/>
                <a:satOff val="0"/>
                <a:lumOff val="0"/>
                <a:alphaOff val="0"/>
                <a:satMod val="110000"/>
                <a:lumMod val="100000"/>
                <a:shade val="100000"/>
              </a:schemeClr>
            </a:gs>
            <a:gs pos="100000">
              <a:schemeClr val="accent5">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64521" tIns="34290" rIns="64521" bIns="34290" numCol="1" spcCol="1270" anchor="ctr" anchorCtr="0">
          <a:noAutofit/>
        </a:bodyPr>
        <a:lstStyle/>
        <a:p>
          <a:pPr lvl="0" algn="ctr" defTabSz="1200150">
            <a:lnSpc>
              <a:spcPct val="90000"/>
            </a:lnSpc>
            <a:spcBef>
              <a:spcPct val="0"/>
            </a:spcBef>
            <a:spcAft>
              <a:spcPct val="35000"/>
            </a:spcAft>
          </a:pPr>
          <a:r>
            <a:rPr lang="zh-CN" altLang="en-US" sz="2700" b="0" i="0" kern="1200" dirty="0">
              <a:latin typeface="楷体" panose="02010609060101010101" pitchFamily="49" charset="-122"/>
              <a:ea typeface="楷体" panose="02010609060101010101" pitchFamily="49" charset="-122"/>
            </a:rPr>
            <a:t>思想</a:t>
          </a:r>
        </a:p>
      </dsp:txBody>
      <dsp:txXfrm>
        <a:off x="172295" y="586940"/>
        <a:ext cx="829014" cy="829014"/>
      </dsp:txXfrm>
    </dsp:sp>
    <dsp:sp modelId="{C43E7E22-F67F-420F-A58A-9DA2B28C052B}">
      <dsp:nvSpPr>
        <dsp:cNvPr id="0" name=""/>
        <dsp:cNvSpPr/>
      </dsp:nvSpPr>
      <dsp:spPr>
        <a:xfrm>
          <a:off x="938522" y="415246"/>
          <a:ext cx="1172402" cy="1172402"/>
        </a:xfrm>
        <a:prstGeom prst="ellipse">
          <a:avLst/>
        </a:prstGeom>
        <a:gradFill rotWithShape="0">
          <a:gsLst>
            <a:gs pos="0">
              <a:schemeClr val="accent5">
                <a:alpha val="50000"/>
                <a:hueOff val="-1689636"/>
                <a:satOff val="-4355"/>
                <a:lumOff val="-2941"/>
                <a:alphaOff val="0"/>
                <a:satMod val="103000"/>
                <a:lumMod val="102000"/>
                <a:tint val="94000"/>
              </a:schemeClr>
            </a:gs>
            <a:gs pos="50000">
              <a:schemeClr val="accent5">
                <a:alpha val="50000"/>
                <a:hueOff val="-1689636"/>
                <a:satOff val="-4355"/>
                <a:lumOff val="-2941"/>
                <a:alphaOff val="0"/>
                <a:satMod val="110000"/>
                <a:lumMod val="100000"/>
                <a:shade val="100000"/>
              </a:schemeClr>
            </a:gs>
            <a:gs pos="100000">
              <a:schemeClr val="accent5">
                <a:alpha val="50000"/>
                <a:hueOff val="-1689636"/>
                <a:satOff val="-4355"/>
                <a:lumOff val="-294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64521" tIns="34290" rIns="64521" bIns="34290" numCol="1" spcCol="1270" anchor="ctr" anchorCtr="0">
          <a:noAutofit/>
        </a:bodyPr>
        <a:lstStyle/>
        <a:p>
          <a:pPr lvl="0" algn="ctr" defTabSz="1200150">
            <a:lnSpc>
              <a:spcPct val="90000"/>
            </a:lnSpc>
            <a:spcBef>
              <a:spcPct val="0"/>
            </a:spcBef>
            <a:spcAft>
              <a:spcPct val="35000"/>
            </a:spcAft>
          </a:pPr>
          <a:r>
            <a:rPr lang="zh-CN" altLang="en-US" sz="2700" b="0" i="0" kern="1200" dirty="0">
              <a:latin typeface="楷体" panose="02010609060101010101" pitchFamily="49" charset="-122"/>
              <a:ea typeface="楷体" panose="02010609060101010101" pitchFamily="49" charset="-122"/>
            </a:rPr>
            <a:t>方法</a:t>
          </a:r>
        </a:p>
      </dsp:txBody>
      <dsp:txXfrm>
        <a:off x="1110216" y="586940"/>
        <a:ext cx="829014" cy="829014"/>
      </dsp:txXfrm>
    </dsp:sp>
    <dsp:sp modelId="{82D328AC-3D09-43E3-AD28-5E62EC85D769}">
      <dsp:nvSpPr>
        <dsp:cNvPr id="0" name=""/>
        <dsp:cNvSpPr/>
      </dsp:nvSpPr>
      <dsp:spPr>
        <a:xfrm>
          <a:off x="1876444" y="415246"/>
          <a:ext cx="1172402" cy="1172402"/>
        </a:xfrm>
        <a:prstGeom prst="ellipse">
          <a:avLst/>
        </a:prstGeom>
        <a:gradFill rotWithShape="0">
          <a:gsLst>
            <a:gs pos="0">
              <a:schemeClr val="accent5">
                <a:alpha val="50000"/>
                <a:hueOff val="-3379271"/>
                <a:satOff val="-8710"/>
                <a:lumOff val="-5883"/>
                <a:alphaOff val="0"/>
                <a:satMod val="103000"/>
                <a:lumMod val="102000"/>
                <a:tint val="94000"/>
              </a:schemeClr>
            </a:gs>
            <a:gs pos="50000">
              <a:schemeClr val="accent5">
                <a:alpha val="50000"/>
                <a:hueOff val="-3379271"/>
                <a:satOff val="-8710"/>
                <a:lumOff val="-5883"/>
                <a:alphaOff val="0"/>
                <a:satMod val="110000"/>
                <a:lumMod val="100000"/>
                <a:shade val="100000"/>
              </a:schemeClr>
            </a:gs>
            <a:gs pos="100000">
              <a:schemeClr val="accent5">
                <a:alpha val="50000"/>
                <a:hueOff val="-3379271"/>
                <a:satOff val="-8710"/>
                <a:lumOff val="-58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64521" tIns="34290" rIns="64521" bIns="34290" numCol="1" spcCol="1270" anchor="ctr" anchorCtr="0">
          <a:noAutofit/>
        </a:bodyPr>
        <a:lstStyle/>
        <a:p>
          <a:pPr lvl="0" algn="ctr" defTabSz="1200150">
            <a:lnSpc>
              <a:spcPct val="90000"/>
            </a:lnSpc>
            <a:spcBef>
              <a:spcPct val="0"/>
            </a:spcBef>
            <a:spcAft>
              <a:spcPct val="35000"/>
            </a:spcAft>
          </a:pPr>
          <a:r>
            <a:rPr lang="zh-CN" altLang="en-US" sz="2700" b="0" i="0" kern="1200" dirty="0">
              <a:latin typeface="楷体" panose="02010609060101010101" pitchFamily="49" charset="-122"/>
              <a:ea typeface="楷体" panose="02010609060101010101" pitchFamily="49" charset="-122"/>
            </a:rPr>
            <a:t>语言</a:t>
          </a:r>
        </a:p>
      </dsp:txBody>
      <dsp:txXfrm>
        <a:off x="2048138" y="586940"/>
        <a:ext cx="829014" cy="829014"/>
      </dsp:txXfrm>
    </dsp:sp>
    <dsp:sp modelId="{6258CB27-53AD-4997-A663-8605C8ED6FC9}">
      <dsp:nvSpPr>
        <dsp:cNvPr id="0" name=""/>
        <dsp:cNvSpPr/>
      </dsp:nvSpPr>
      <dsp:spPr>
        <a:xfrm>
          <a:off x="2814366" y="415246"/>
          <a:ext cx="1172402" cy="1172402"/>
        </a:xfrm>
        <a:prstGeom prst="ellipse">
          <a:avLst/>
        </a:prstGeom>
        <a:gradFill rotWithShape="0">
          <a:gsLst>
            <a:gs pos="0">
              <a:schemeClr val="accent5">
                <a:alpha val="50000"/>
                <a:hueOff val="-5068907"/>
                <a:satOff val="-13064"/>
                <a:lumOff val="-8824"/>
                <a:alphaOff val="0"/>
                <a:satMod val="103000"/>
                <a:lumMod val="102000"/>
                <a:tint val="94000"/>
              </a:schemeClr>
            </a:gs>
            <a:gs pos="50000">
              <a:schemeClr val="accent5">
                <a:alpha val="50000"/>
                <a:hueOff val="-5068907"/>
                <a:satOff val="-13064"/>
                <a:lumOff val="-8824"/>
                <a:alphaOff val="0"/>
                <a:satMod val="110000"/>
                <a:lumMod val="100000"/>
                <a:shade val="100000"/>
              </a:schemeClr>
            </a:gs>
            <a:gs pos="100000">
              <a:schemeClr val="accent5">
                <a:alpha val="50000"/>
                <a:hueOff val="-5068907"/>
                <a:satOff val="-13064"/>
                <a:lumOff val="-882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64521" tIns="34290" rIns="64521" bIns="34290" numCol="1" spcCol="1270" anchor="ctr" anchorCtr="0">
          <a:noAutofit/>
        </a:bodyPr>
        <a:lstStyle/>
        <a:p>
          <a:pPr lvl="0" algn="ctr" defTabSz="1200150">
            <a:lnSpc>
              <a:spcPct val="90000"/>
            </a:lnSpc>
            <a:spcBef>
              <a:spcPct val="0"/>
            </a:spcBef>
            <a:spcAft>
              <a:spcPct val="35000"/>
            </a:spcAft>
          </a:pPr>
          <a:r>
            <a:rPr lang="zh-CN" altLang="en-US" sz="2700" b="0" i="0" kern="1200" dirty="0">
              <a:latin typeface="楷体" panose="02010609060101010101" pitchFamily="49" charset="-122"/>
              <a:ea typeface="楷体" panose="02010609060101010101" pitchFamily="49" charset="-122"/>
            </a:rPr>
            <a:t>人员</a:t>
          </a:r>
        </a:p>
      </dsp:txBody>
      <dsp:txXfrm>
        <a:off x="2986060" y="586940"/>
        <a:ext cx="829014" cy="829014"/>
      </dsp:txXfrm>
    </dsp:sp>
    <dsp:sp modelId="{503B6CC7-108C-4315-8DE1-BA220918AAFE}">
      <dsp:nvSpPr>
        <dsp:cNvPr id="0" name=""/>
        <dsp:cNvSpPr/>
      </dsp:nvSpPr>
      <dsp:spPr>
        <a:xfrm>
          <a:off x="3752287" y="415246"/>
          <a:ext cx="1172402" cy="1172402"/>
        </a:xfrm>
        <a:prstGeom prst="ellipse">
          <a:avLst/>
        </a:prstGeom>
        <a:gradFill rotWithShape="0">
          <a:gsLst>
            <a:gs pos="0">
              <a:schemeClr val="accent5">
                <a:alpha val="50000"/>
                <a:hueOff val="-6758543"/>
                <a:satOff val="-17419"/>
                <a:lumOff val="-11765"/>
                <a:alphaOff val="0"/>
                <a:satMod val="103000"/>
                <a:lumMod val="102000"/>
                <a:tint val="94000"/>
              </a:schemeClr>
            </a:gs>
            <a:gs pos="50000">
              <a:schemeClr val="accent5">
                <a:alpha val="50000"/>
                <a:hueOff val="-6758543"/>
                <a:satOff val="-17419"/>
                <a:lumOff val="-11765"/>
                <a:alphaOff val="0"/>
                <a:satMod val="110000"/>
                <a:lumMod val="100000"/>
                <a:shade val="100000"/>
              </a:schemeClr>
            </a:gs>
            <a:gs pos="100000">
              <a:schemeClr val="accent5">
                <a:alpha val="50000"/>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64521" tIns="34290" rIns="64521" bIns="34290" numCol="1" spcCol="1270" anchor="ctr" anchorCtr="0">
          <a:noAutofit/>
        </a:bodyPr>
        <a:lstStyle/>
        <a:p>
          <a:pPr lvl="0" algn="ctr" defTabSz="1200150">
            <a:lnSpc>
              <a:spcPct val="90000"/>
            </a:lnSpc>
            <a:spcBef>
              <a:spcPct val="0"/>
            </a:spcBef>
            <a:spcAft>
              <a:spcPct val="35000"/>
            </a:spcAft>
          </a:pPr>
          <a:r>
            <a:rPr lang="zh-CN" altLang="en-US" sz="2700" b="0" i="0" kern="1200">
              <a:latin typeface="楷体" panose="02010609060101010101" pitchFamily="49" charset="-122"/>
              <a:ea typeface="楷体" panose="02010609060101010101" pitchFamily="49" charset="-122"/>
            </a:rPr>
            <a:t>内容</a:t>
          </a:r>
          <a:endParaRPr lang="zh-CN" altLang="en-US" sz="2700" b="0" i="0" kern="1200" dirty="0">
            <a:latin typeface="楷体" panose="02010609060101010101" pitchFamily="49" charset="-122"/>
            <a:ea typeface="楷体" panose="02010609060101010101" pitchFamily="49" charset="-122"/>
          </a:endParaRPr>
        </a:p>
      </dsp:txBody>
      <dsp:txXfrm>
        <a:off x="3923981" y="586940"/>
        <a:ext cx="829014" cy="82901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6B3CA3-6068-488D-98A8-4CE9D77D775C}">
      <dsp:nvSpPr>
        <dsp:cNvPr id="0" name=""/>
        <dsp:cNvSpPr/>
      </dsp:nvSpPr>
      <dsp:spPr>
        <a:xfrm>
          <a:off x="601" y="415246"/>
          <a:ext cx="1172402" cy="1172402"/>
        </a:xfrm>
        <a:prstGeom prst="ellipse">
          <a:avLst/>
        </a:prstGeom>
        <a:gradFill rotWithShape="0">
          <a:gsLst>
            <a:gs pos="0">
              <a:schemeClr val="accent5">
                <a:alpha val="50000"/>
                <a:hueOff val="0"/>
                <a:satOff val="0"/>
                <a:lumOff val="0"/>
                <a:alphaOff val="0"/>
                <a:satMod val="103000"/>
                <a:lumMod val="102000"/>
                <a:tint val="94000"/>
              </a:schemeClr>
            </a:gs>
            <a:gs pos="50000">
              <a:schemeClr val="accent5">
                <a:alpha val="50000"/>
                <a:hueOff val="0"/>
                <a:satOff val="0"/>
                <a:lumOff val="0"/>
                <a:alphaOff val="0"/>
                <a:satMod val="110000"/>
                <a:lumMod val="100000"/>
                <a:shade val="100000"/>
              </a:schemeClr>
            </a:gs>
            <a:gs pos="100000">
              <a:schemeClr val="accent5">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64521" tIns="34290" rIns="64521" bIns="34290" numCol="1" spcCol="1270" anchor="ctr" anchorCtr="0">
          <a:noAutofit/>
        </a:bodyPr>
        <a:lstStyle/>
        <a:p>
          <a:pPr lvl="0" algn="ctr" defTabSz="1200150">
            <a:lnSpc>
              <a:spcPct val="90000"/>
            </a:lnSpc>
            <a:spcBef>
              <a:spcPct val="0"/>
            </a:spcBef>
            <a:spcAft>
              <a:spcPct val="35000"/>
            </a:spcAft>
          </a:pPr>
          <a:r>
            <a:rPr lang="zh-CN" altLang="en-US" sz="2700" b="0" i="0" kern="1200" dirty="0">
              <a:latin typeface="楷体" panose="02010609060101010101" pitchFamily="49" charset="-122"/>
              <a:ea typeface="楷体" panose="02010609060101010101" pitchFamily="49" charset="-122"/>
            </a:rPr>
            <a:t>思想</a:t>
          </a:r>
        </a:p>
      </dsp:txBody>
      <dsp:txXfrm>
        <a:off x="172295" y="586940"/>
        <a:ext cx="829014" cy="829014"/>
      </dsp:txXfrm>
    </dsp:sp>
    <dsp:sp modelId="{C43E7E22-F67F-420F-A58A-9DA2B28C052B}">
      <dsp:nvSpPr>
        <dsp:cNvPr id="0" name=""/>
        <dsp:cNvSpPr/>
      </dsp:nvSpPr>
      <dsp:spPr>
        <a:xfrm>
          <a:off x="938522" y="415246"/>
          <a:ext cx="1172402" cy="1172402"/>
        </a:xfrm>
        <a:prstGeom prst="ellipse">
          <a:avLst/>
        </a:prstGeom>
        <a:gradFill rotWithShape="0">
          <a:gsLst>
            <a:gs pos="0">
              <a:schemeClr val="accent5">
                <a:alpha val="50000"/>
                <a:hueOff val="-1689636"/>
                <a:satOff val="-4355"/>
                <a:lumOff val="-2941"/>
                <a:alphaOff val="0"/>
                <a:satMod val="103000"/>
                <a:lumMod val="102000"/>
                <a:tint val="94000"/>
              </a:schemeClr>
            </a:gs>
            <a:gs pos="50000">
              <a:schemeClr val="accent5">
                <a:alpha val="50000"/>
                <a:hueOff val="-1689636"/>
                <a:satOff val="-4355"/>
                <a:lumOff val="-2941"/>
                <a:alphaOff val="0"/>
                <a:satMod val="110000"/>
                <a:lumMod val="100000"/>
                <a:shade val="100000"/>
              </a:schemeClr>
            </a:gs>
            <a:gs pos="100000">
              <a:schemeClr val="accent5">
                <a:alpha val="50000"/>
                <a:hueOff val="-1689636"/>
                <a:satOff val="-4355"/>
                <a:lumOff val="-294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64521" tIns="34290" rIns="64521" bIns="34290" numCol="1" spcCol="1270" anchor="ctr" anchorCtr="0">
          <a:noAutofit/>
        </a:bodyPr>
        <a:lstStyle/>
        <a:p>
          <a:pPr lvl="0" algn="ctr" defTabSz="1200150">
            <a:lnSpc>
              <a:spcPct val="90000"/>
            </a:lnSpc>
            <a:spcBef>
              <a:spcPct val="0"/>
            </a:spcBef>
            <a:spcAft>
              <a:spcPct val="35000"/>
            </a:spcAft>
          </a:pPr>
          <a:r>
            <a:rPr lang="zh-CN" altLang="en-US" sz="2700" b="0" i="0" kern="1200" dirty="0">
              <a:latin typeface="楷体" panose="02010609060101010101" pitchFamily="49" charset="-122"/>
              <a:ea typeface="楷体" panose="02010609060101010101" pitchFamily="49" charset="-122"/>
            </a:rPr>
            <a:t>方法</a:t>
          </a:r>
        </a:p>
      </dsp:txBody>
      <dsp:txXfrm>
        <a:off x="1110216" y="586940"/>
        <a:ext cx="829014" cy="829014"/>
      </dsp:txXfrm>
    </dsp:sp>
    <dsp:sp modelId="{82D328AC-3D09-43E3-AD28-5E62EC85D769}">
      <dsp:nvSpPr>
        <dsp:cNvPr id="0" name=""/>
        <dsp:cNvSpPr/>
      </dsp:nvSpPr>
      <dsp:spPr>
        <a:xfrm>
          <a:off x="1876444" y="415246"/>
          <a:ext cx="1172402" cy="1172402"/>
        </a:xfrm>
        <a:prstGeom prst="ellipse">
          <a:avLst/>
        </a:prstGeom>
        <a:gradFill rotWithShape="0">
          <a:gsLst>
            <a:gs pos="0">
              <a:schemeClr val="accent5">
                <a:alpha val="50000"/>
                <a:hueOff val="-3379271"/>
                <a:satOff val="-8710"/>
                <a:lumOff val="-5883"/>
                <a:alphaOff val="0"/>
                <a:satMod val="103000"/>
                <a:lumMod val="102000"/>
                <a:tint val="94000"/>
              </a:schemeClr>
            </a:gs>
            <a:gs pos="50000">
              <a:schemeClr val="accent5">
                <a:alpha val="50000"/>
                <a:hueOff val="-3379271"/>
                <a:satOff val="-8710"/>
                <a:lumOff val="-5883"/>
                <a:alphaOff val="0"/>
                <a:satMod val="110000"/>
                <a:lumMod val="100000"/>
                <a:shade val="100000"/>
              </a:schemeClr>
            </a:gs>
            <a:gs pos="100000">
              <a:schemeClr val="accent5">
                <a:alpha val="50000"/>
                <a:hueOff val="-3379271"/>
                <a:satOff val="-8710"/>
                <a:lumOff val="-58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64521" tIns="34290" rIns="64521" bIns="34290" numCol="1" spcCol="1270" anchor="ctr" anchorCtr="0">
          <a:noAutofit/>
        </a:bodyPr>
        <a:lstStyle/>
        <a:p>
          <a:pPr lvl="0" algn="ctr" defTabSz="1200150">
            <a:lnSpc>
              <a:spcPct val="90000"/>
            </a:lnSpc>
            <a:spcBef>
              <a:spcPct val="0"/>
            </a:spcBef>
            <a:spcAft>
              <a:spcPct val="35000"/>
            </a:spcAft>
          </a:pPr>
          <a:r>
            <a:rPr lang="zh-CN" altLang="en-US" sz="2700" b="0" i="0" kern="1200" dirty="0">
              <a:latin typeface="楷体" panose="02010609060101010101" pitchFamily="49" charset="-122"/>
              <a:ea typeface="楷体" panose="02010609060101010101" pitchFamily="49" charset="-122"/>
            </a:rPr>
            <a:t>语言</a:t>
          </a:r>
        </a:p>
      </dsp:txBody>
      <dsp:txXfrm>
        <a:off x="2048138" y="586940"/>
        <a:ext cx="829014" cy="829014"/>
      </dsp:txXfrm>
    </dsp:sp>
    <dsp:sp modelId="{6258CB27-53AD-4997-A663-8605C8ED6FC9}">
      <dsp:nvSpPr>
        <dsp:cNvPr id="0" name=""/>
        <dsp:cNvSpPr/>
      </dsp:nvSpPr>
      <dsp:spPr>
        <a:xfrm>
          <a:off x="2814366" y="415246"/>
          <a:ext cx="1172402" cy="1172402"/>
        </a:xfrm>
        <a:prstGeom prst="ellipse">
          <a:avLst/>
        </a:prstGeom>
        <a:gradFill rotWithShape="0">
          <a:gsLst>
            <a:gs pos="0">
              <a:schemeClr val="accent5">
                <a:alpha val="50000"/>
                <a:hueOff val="-5068907"/>
                <a:satOff val="-13064"/>
                <a:lumOff val="-8824"/>
                <a:alphaOff val="0"/>
                <a:satMod val="103000"/>
                <a:lumMod val="102000"/>
                <a:tint val="94000"/>
              </a:schemeClr>
            </a:gs>
            <a:gs pos="50000">
              <a:schemeClr val="accent5">
                <a:alpha val="50000"/>
                <a:hueOff val="-5068907"/>
                <a:satOff val="-13064"/>
                <a:lumOff val="-8824"/>
                <a:alphaOff val="0"/>
                <a:satMod val="110000"/>
                <a:lumMod val="100000"/>
                <a:shade val="100000"/>
              </a:schemeClr>
            </a:gs>
            <a:gs pos="100000">
              <a:schemeClr val="accent5">
                <a:alpha val="50000"/>
                <a:hueOff val="-5068907"/>
                <a:satOff val="-13064"/>
                <a:lumOff val="-882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64521" tIns="34290" rIns="64521" bIns="34290" numCol="1" spcCol="1270" anchor="ctr" anchorCtr="0">
          <a:noAutofit/>
        </a:bodyPr>
        <a:lstStyle/>
        <a:p>
          <a:pPr lvl="0" algn="ctr" defTabSz="1200150">
            <a:lnSpc>
              <a:spcPct val="90000"/>
            </a:lnSpc>
            <a:spcBef>
              <a:spcPct val="0"/>
            </a:spcBef>
            <a:spcAft>
              <a:spcPct val="35000"/>
            </a:spcAft>
          </a:pPr>
          <a:r>
            <a:rPr lang="zh-CN" altLang="en-US" sz="2700" b="0" i="0" kern="1200" dirty="0">
              <a:latin typeface="楷体" panose="02010609060101010101" pitchFamily="49" charset="-122"/>
              <a:ea typeface="楷体" panose="02010609060101010101" pitchFamily="49" charset="-122"/>
            </a:rPr>
            <a:t>人员</a:t>
          </a:r>
        </a:p>
      </dsp:txBody>
      <dsp:txXfrm>
        <a:off x="2986060" y="586940"/>
        <a:ext cx="829014" cy="829014"/>
      </dsp:txXfrm>
    </dsp:sp>
    <dsp:sp modelId="{503B6CC7-108C-4315-8DE1-BA220918AAFE}">
      <dsp:nvSpPr>
        <dsp:cNvPr id="0" name=""/>
        <dsp:cNvSpPr/>
      </dsp:nvSpPr>
      <dsp:spPr>
        <a:xfrm>
          <a:off x="3752287" y="415246"/>
          <a:ext cx="1172402" cy="1172402"/>
        </a:xfrm>
        <a:prstGeom prst="ellipse">
          <a:avLst/>
        </a:prstGeom>
        <a:gradFill rotWithShape="0">
          <a:gsLst>
            <a:gs pos="0">
              <a:schemeClr val="accent5">
                <a:alpha val="50000"/>
                <a:hueOff val="-6758543"/>
                <a:satOff val="-17419"/>
                <a:lumOff val="-11765"/>
                <a:alphaOff val="0"/>
                <a:satMod val="103000"/>
                <a:lumMod val="102000"/>
                <a:tint val="94000"/>
              </a:schemeClr>
            </a:gs>
            <a:gs pos="50000">
              <a:schemeClr val="accent5">
                <a:alpha val="50000"/>
                <a:hueOff val="-6758543"/>
                <a:satOff val="-17419"/>
                <a:lumOff val="-11765"/>
                <a:alphaOff val="0"/>
                <a:satMod val="110000"/>
                <a:lumMod val="100000"/>
                <a:shade val="100000"/>
              </a:schemeClr>
            </a:gs>
            <a:gs pos="100000">
              <a:schemeClr val="accent5">
                <a:alpha val="50000"/>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64521" tIns="34290" rIns="64521" bIns="34290" numCol="1" spcCol="1270" anchor="ctr" anchorCtr="0">
          <a:noAutofit/>
        </a:bodyPr>
        <a:lstStyle/>
        <a:p>
          <a:pPr lvl="0" algn="ctr" defTabSz="1200150">
            <a:lnSpc>
              <a:spcPct val="90000"/>
            </a:lnSpc>
            <a:spcBef>
              <a:spcPct val="0"/>
            </a:spcBef>
            <a:spcAft>
              <a:spcPct val="35000"/>
            </a:spcAft>
          </a:pPr>
          <a:r>
            <a:rPr lang="zh-CN" altLang="en-US" sz="2700" b="0" i="0" kern="1200">
              <a:latin typeface="楷体" panose="02010609060101010101" pitchFamily="49" charset="-122"/>
              <a:ea typeface="楷体" panose="02010609060101010101" pitchFamily="49" charset="-122"/>
            </a:rPr>
            <a:t>内容</a:t>
          </a:r>
          <a:endParaRPr lang="zh-CN" altLang="en-US" sz="2700" b="0" i="0" kern="1200" dirty="0">
            <a:latin typeface="楷体" panose="02010609060101010101" pitchFamily="49" charset="-122"/>
            <a:ea typeface="楷体" panose="02010609060101010101" pitchFamily="49" charset="-122"/>
          </a:endParaRPr>
        </a:p>
      </dsp:txBody>
      <dsp:txXfrm>
        <a:off x="3923981" y="586940"/>
        <a:ext cx="829014" cy="82901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6B3CA3-6068-488D-98A8-4CE9D77D775C}">
      <dsp:nvSpPr>
        <dsp:cNvPr id="0" name=""/>
        <dsp:cNvSpPr/>
      </dsp:nvSpPr>
      <dsp:spPr>
        <a:xfrm>
          <a:off x="601" y="415246"/>
          <a:ext cx="1172402" cy="1172402"/>
        </a:xfrm>
        <a:prstGeom prst="ellipse">
          <a:avLst/>
        </a:prstGeom>
        <a:gradFill rotWithShape="0">
          <a:gsLst>
            <a:gs pos="0">
              <a:schemeClr val="accent5">
                <a:alpha val="50000"/>
                <a:hueOff val="0"/>
                <a:satOff val="0"/>
                <a:lumOff val="0"/>
                <a:alphaOff val="0"/>
                <a:satMod val="103000"/>
                <a:lumMod val="102000"/>
                <a:tint val="94000"/>
              </a:schemeClr>
            </a:gs>
            <a:gs pos="50000">
              <a:schemeClr val="accent5">
                <a:alpha val="50000"/>
                <a:hueOff val="0"/>
                <a:satOff val="0"/>
                <a:lumOff val="0"/>
                <a:alphaOff val="0"/>
                <a:satMod val="110000"/>
                <a:lumMod val="100000"/>
                <a:shade val="100000"/>
              </a:schemeClr>
            </a:gs>
            <a:gs pos="100000">
              <a:schemeClr val="accent5">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64521" tIns="34290" rIns="64521" bIns="34290" numCol="1" spcCol="1270" anchor="ctr" anchorCtr="0">
          <a:noAutofit/>
        </a:bodyPr>
        <a:lstStyle/>
        <a:p>
          <a:pPr lvl="0" algn="ctr" defTabSz="1200150">
            <a:lnSpc>
              <a:spcPct val="90000"/>
            </a:lnSpc>
            <a:spcBef>
              <a:spcPct val="0"/>
            </a:spcBef>
            <a:spcAft>
              <a:spcPct val="35000"/>
            </a:spcAft>
          </a:pPr>
          <a:r>
            <a:rPr lang="zh-CN" altLang="en-US" sz="2700" b="0" i="0" kern="1200" dirty="0">
              <a:latin typeface="楷体" panose="02010609060101010101" pitchFamily="49" charset="-122"/>
              <a:ea typeface="楷体" panose="02010609060101010101" pitchFamily="49" charset="-122"/>
            </a:rPr>
            <a:t>思想</a:t>
          </a:r>
        </a:p>
      </dsp:txBody>
      <dsp:txXfrm>
        <a:off x="172295" y="586940"/>
        <a:ext cx="829014" cy="829014"/>
      </dsp:txXfrm>
    </dsp:sp>
    <dsp:sp modelId="{C43E7E22-F67F-420F-A58A-9DA2B28C052B}">
      <dsp:nvSpPr>
        <dsp:cNvPr id="0" name=""/>
        <dsp:cNvSpPr/>
      </dsp:nvSpPr>
      <dsp:spPr>
        <a:xfrm>
          <a:off x="938522" y="415246"/>
          <a:ext cx="1172402" cy="1172402"/>
        </a:xfrm>
        <a:prstGeom prst="ellipse">
          <a:avLst/>
        </a:prstGeom>
        <a:gradFill rotWithShape="0">
          <a:gsLst>
            <a:gs pos="0">
              <a:schemeClr val="accent5">
                <a:alpha val="50000"/>
                <a:hueOff val="-1689636"/>
                <a:satOff val="-4355"/>
                <a:lumOff val="-2941"/>
                <a:alphaOff val="0"/>
                <a:satMod val="103000"/>
                <a:lumMod val="102000"/>
                <a:tint val="94000"/>
              </a:schemeClr>
            </a:gs>
            <a:gs pos="50000">
              <a:schemeClr val="accent5">
                <a:alpha val="50000"/>
                <a:hueOff val="-1689636"/>
                <a:satOff val="-4355"/>
                <a:lumOff val="-2941"/>
                <a:alphaOff val="0"/>
                <a:satMod val="110000"/>
                <a:lumMod val="100000"/>
                <a:shade val="100000"/>
              </a:schemeClr>
            </a:gs>
            <a:gs pos="100000">
              <a:schemeClr val="accent5">
                <a:alpha val="50000"/>
                <a:hueOff val="-1689636"/>
                <a:satOff val="-4355"/>
                <a:lumOff val="-294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64521" tIns="34290" rIns="64521" bIns="34290" numCol="1" spcCol="1270" anchor="ctr" anchorCtr="0">
          <a:noAutofit/>
        </a:bodyPr>
        <a:lstStyle/>
        <a:p>
          <a:pPr lvl="0" algn="ctr" defTabSz="1200150">
            <a:lnSpc>
              <a:spcPct val="90000"/>
            </a:lnSpc>
            <a:spcBef>
              <a:spcPct val="0"/>
            </a:spcBef>
            <a:spcAft>
              <a:spcPct val="35000"/>
            </a:spcAft>
          </a:pPr>
          <a:r>
            <a:rPr lang="zh-CN" altLang="en-US" sz="2700" b="0" i="0" kern="1200" dirty="0">
              <a:latin typeface="楷体" panose="02010609060101010101" pitchFamily="49" charset="-122"/>
              <a:ea typeface="楷体" panose="02010609060101010101" pitchFamily="49" charset="-122"/>
            </a:rPr>
            <a:t>方法</a:t>
          </a:r>
        </a:p>
      </dsp:txBody>
      <dsp:txXfrm>
        <a:off x="1110216" y="586940"/>
        <a:ext cx="829014" cy="829014"/>
      </dsp:txXfrm>
    </dsp:sp>
    <dsp:sp modelId="{82D328AC-3D09-43E3-AD28-5E62EC85D769}">
      <dsp:nvSpPr>
        <dsp:cNvPr id="0" name=""/>
        <dsp:cNvSpPr/>
      </dsp:nvSpPr>
      <dsp:spPr>
        <a:xfrm>
          <a:off x="1876444" y="415246"/>
          <a:ext cx="1172402" cy="1172402"/>
        </a:xfrm>
        <a:prstGeom prst="ellipse">
          <a:avLst/>
        </a:prstGeom>
        <a:gradFill rotWithShape="0">
          <a:gsLst>
            <a:gs pos="0">
              <a:schemeClr val="accent5">
                <a:alpha val="50000"/>
                <a:hueOff val="-3379271"/>
                <a:satOff val="-8710"/>
                <a:lumOff val="-5883"/>
                <a:alphaOff val="0"/>
                <a:satMod val="103000"/>
                <a:lumMod val="102000"/>
                <a:tint val="94000"/>
              </a:schemeClr>
            </a:gs>
            <a:gs pos="50000">
              <a:schemeClr val="accent5">
                <a:alpha val="50000"/>
                <a:hueOff val="-3379271"/>
                <a:satOff val="-8710"/>
                <a:lumOff val="-5883"/>
                <a:alphaOff val="0"/>
                <a:satMod val="110000"/>
                <a:lumMod val="100000"/>
                <a:shade val="100000"/>
              </a:schemeClr>
            </a:gs>
            <a:gs pos="100000">
              <a:schemeClr val="accent5">
                <a:alpha val="50000"/>
                <a:hueOff val="-3379271"/>
                <a:satOff val="-8710"/>
                <a:lumOff val="-58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64521" tIns="34290" rIns="64521" bIns="34290" numCol="1" spcCol="1270" anchor="ctr" anchorCtr="0">
          <a:noAutofit/>
        </a:bodyPr>
        <a:lstStyle/>
        <a:p>
          <a:pPr lvl="0" algn="ctr" defTabSz="1200150">
            <a:lnSpc>
              <a:spcPct val="90000"/>
            </a:lnSpc>
            <a:spcBef>
              <a:spcPct val="0"/>
            </a:spcBef>
            <a:spcAft>
              <a:spcPct val="35000"/>
            </a:spcAft>
          </a:pPr>
          <a:r>
            <a:rPr lang="zh-CN" altLang="en-US" sz="2700" b="0" i="0" kern="1200" dirty="0">
              <a:latin typeface="楷体" panose="02010609060101010101" pitchFamily="49" charset="-122"/>
              <a:ea typeface="楷体" panose="02010609060101010101" pitchFamily="49" charset="-122"/>
            </a:rPr>
            <a:t>语言</a:t>
          </a:r>
        </a:p>
      </dsp:txBody>
      <dsp:txXfrm>
        <a:off x="2048138" y="586940"/>
        <a:ext cx="829014" cy="829014"/>
      </dsp:txXfrm>
    </dsp:sp>
    <dsp:sp modelId="{6258CB27-53AD-4997-A663-8605C8ED6FC9}">
      <dsp:nvSpPr>
        <dsp:cNvPr id="0" name=""/>
        <dsp:cNvSpPr/>
      </dsp:nvSpPr>
      <dsp:spPr>
        <a:xfrm>
          <a:off x="2814366" y="415246"/>
          <a:ext cx="1172402" cy="1172402"/>
        </a:xfrm>
        <a:prstGeom prst="ellipse">
          <a:avLst/>
        </a:prstGeom>
        <a:gradFill rotWithShape="0">
          <a:gsLst>
            <a:gs pos="0">
              <a:schemeClr val="accent5">
                <a:alpha val="50000"/>
                <a:hueOff val="-5068907"/>
                <a:satOff val="-13064"/>
                <a:lumOff val="-8824"/>
                <a:alphaOff val="0"/>
                <a:satMod val="103000"/>
                <a:lumMod val="102000"/>
                <a:tint val="94000"/>
              </a:schemeClr>
            </a:gs>
            <a:gs pos="50000">
              <a:schemeClr val="accent5">
                <a:alpha val="50000"/>
                <a:hueOff val="-5068907"/>
                <a:satOff val="-13064"/>
                <a:lumOff val="-8824"/>
                <a:alphaOff val="0"/>
                <a:satMod val="110000"/>
                <a:lumMod val="100000"/>
                <a:shade val="100000"/>
              </a:schemeClr>
            </a:gs>
            <a:gs pos="100000">
              <a:schemeClr val="accent5">
                <a:alpha val="50000"/>
                <a:hueOff val="-5068907"/>
                <a:satOff val="-13064"/>
                <a:lumOff val="-882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64521" tIns="34290" rIns="64521" bIns="34290" numCol="1" spcCol="1270" anchor="ctr" anchorCtr="0">
          <a:noAutofit/>
        </a:bodyPr>
        <a:lstStyle/>
        <a:p>
          <a:pPr lvl="0" algn="ctr" defTabSz="1200150">
            <a:lnSpc>
              <a:spcPct val="90000"/>
            </a:lnSpc>
            <a:spcBef>
              <a:spcPct val="0"/>
            </a:spcBef>
            <a:spcAft>
              <a:spcPct val="35000"/>
            </a:spcAft>
          </a:pPr>
          <a:r>
            <a:rPr lang="zh-CN" altLang="en-US" sz="2700" b="0" i="0" kern="1200" dirty="0">
              <a:latin typeface="楷体" panose="02010609060101010101" pitchFamily="49" charset="-122"/>
              <a:ea typeface="楷体" panose="02010609060101010101" pitchFamily="49" charset="-122"/>
            </a:rPr>
            <a:t>人员</a:t>
          </a:r>
        </a:p>
      </dsp:txBody>
      <dsp:txXfrm>
        <a:off x="2986060" y="586940"/>
        <a:ext cx="829014" cy="829014"/>
      </dsp:txXfrm>
    </dsp:sp>
    <dsp:sp modelId="{503B6CC7-108C-4315-8DE1-BA220918AAFE}">
      <dsp:nvSpPr>
        <dsp:cNvPr id="0" name=""/>
        <dsp:cNvSpPr/>
      </dsp:nvSpPr>
      <dsp:spPr>
        <a:xfrm>
          <a:off x="3752287" y="415246"/>
          <a:ext cx="1172402" cy="1172402"/>
        </a:xfrm>
        <a:prstGeom prst="ellipse">
          <a:avLst/>
        </a:prstGeom>
        <a:gradFill rotWithShape="0">
          <a:gsLst>
            <a:gs pos="0">
              <a:schemeClr val="accent5">
                <a:alpha val="50000"/>
                <a:hueOff val="-6758543"/>
                <a:satOff val="-17419"/>
                <a:lumOff val="-11765"/>
                <a:alphaOff val="0"/>
                <a:satMod val="103000"/>
                <a:lumMod val="102000"/>
                <a:tint val="94000"/>
              </a:schemeClr>
            </a:gs>
            <a:gs pos="50000">
              <a:schemeClr val="accent5">
                <a:alpha val="50000"/>
                <a:hueOff val="-6758543"/>
                <a:satOff val="-17419"/>
                <a:lumOff val="-11765"/>
                <a:alphaOff val="0"/>
                <a:satMod val="110000"/>
                <a:lumMod val="100000"/>
                <a:shade val="100000"/>
              </a:schemeClr>
            </a:gs>
            <a:gs pos="100000">
              <a:schemeClr val="accent5">
                <a:alpha val="50000"/>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64521" tIns="34290" rIns="64521" bIns="34290" numCol="1" spcCol="1270" anchor="ctr" anchorCtr="0">
          <a:noAutofit/>
        </a:bodyPr>
        <a:lstStyle/>
        <a:p>
          <a:pPr lvl="0" algn="ctr" defTabSz="1200150">
            <a:lnSpc>
              <a:spcPct val="90000"/>
            </a:lnSpc>
            <a:spcBef>
              <a:spcPct val="0"/>
            </a:spcBef>
            <a:spcAft>
              <a:spcPct val="35000"/>
            </a:spcAft>
          </a:pPr>
          <a:r>
            <a:rPr lang="zh-CN" altLang="en-US" sz="2700" b="0" i="0" kern="1200">
              <a:latin typeface="楷体" panose="02010609060101010101" pitchFamily="49" charset="-122"/>
              <a:ea typeface="楷体" panose="02010609060101010101" pitchFamily="49" charset="-122"/>
            </a:rPr>
            <a:t>内容</a:t>
          </a:r>
          <a:endParaRPr lang="zh-CN" altLang="en-US" sz="2700" b="0" i="0" kern="1200" dirty="0">
            <a:latin typeface="楷体" panose="02010609060101010101" pitchFamily="49" charset="-122"/>
            <a:ea typeface="楷体" panose="02010609060101010101" pitchFamily="49" charset="-122"/>
          </a:endParaRPr>
        </a:p>
      </dsp:txBody>
      <dsp:txXfrm>
        <a:off x="3923981" y="586940"/>
        <a:ext cx="829014" cy="82901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8398E-752B-43D7-84F8-20D1DF604654}">
      <dsp:nvSpPr>
        <dsp:cNvPr id="0" name=""/>
        <dsp:cNvSpPr/>
      </dsp:nvSpPr>
      <dsp:spPr>
        <a:xfrm>
          <a:off x="0" y="702680"/>
          <a:ext cx="10117172" cy="3092888"/>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85205" tIns="479044" rIns="785205" bIns="156464" numCol="1" spcCol="1270" anchor="t" anchorCtr="0">
          <a:noAutofit/>
        </a:bodyPr>
        <a:lstStyle/>
        <a:p>
          <a:pPr marL="228600" lvl="1" indent="-228600" algn="just" defTabSz="977900">
            <a:lnSpc>
              <a:spcPct val="90000"/>
            </a:lnSpc>
            <a:spcBef>
              <a:spcPct val="0"/>
            </a:spcBef>
            <a:spcAft>
              <a:spcPct val="15000"/>
            </a:spcAft>
            <a:buSzTx/>
            <a:buFontTx/>
            <a:buChar char="••"/>
          </a:pPr>
          <a:r>
            <a:rPr lang="zh-CN" altLang="en-US" sz="2200" b="0" i="0" kern="1200" dirty="0">
              <a:latin typeface="楷体" panose="02010609060101010101" pitchFamily="49" charset="-122"/>
              <a:ea typeface="楷体" panose="02010609060101010101" pitchFamily="49" charset="-122"/>
            </a:rPr>
            <a:t>要开好评审会，选择合适的参与者非常重要。要点在于</a:t>
          </a:r>
          <a:r>
            <a:rPr lang="zh-CN" altLang="en-US" sz="2200" b="0" i="0" kern="1200" dirty="0">
              <a:solidFill>
                <a:schemeClr val="hlink"/>
              </a:solidFill>
              <a:latin typeface="楷体" panose="02010609060101010101" pitchFamily="49" charset="-122"/>
              <a:ea typeface="楷体" panose="02010609060101010101" pitchFamily="49" charset="-122"/>
            </a:rPr>
            <a:t>合适</a:t>
          </a:r>
          <a:r>
            <a:rPr lang="zh-CN" altLang="en-US" sz="2200" b="0" i="0" kern="1200" dirty="0">
              <a:latin typeface="楷体" panose="02010609060101010101" pitchFamily="49" charset="-122"/>
              <a:ea typeface="楷体" panose="02010609060101010101" pitchFamily="49" charset="-122"/>
            </a:rPr>
            <a:t>，而</a:t>
          </a:r>
          <a:r>
            <a:rPr lang="zh-CN" altLang="en-US" sz="2200" b="0" i="0" kern="1200" dirty="0">
              <a:solidFill>
                <a:schemeClr val="hlink"/>
              </a:solidFill>
              <a:latin typeface="楷体" panose="02010609060101010101" pitchFamily="49" charset="-122"/>
              <a:ea typeface="楷体" panose="02010609060101010101" pitchFamily="49" charset="-122"/>
            </a:rPr>
            <a:t>不是越大越好</a:t>
          </a:r>
          <a:r>
            <a:rPr lang="zh-CN" altLang="en-US" sz="2200" b="0" i="0" kern="1200" dirty="0">
              <a:latin typeface="楷体" panose="02010609060101010101" pitchFamily="49" charset="-122"/>
              <a:ea typeface="楷体" panose="02010609060101010101" pitchFamily="49" charset="-122"/>
            </a:rPr>
            <a:t>。</a:t>
          </a:r>
        </a:p>
        <a:p>
          <a:pPr marL="228600" lvl="1" indent="-228600" algn="just" defTabSz="977900">
            <a:lnSpc>
              <a:spcPct val="90000"/>
            </a:lnSpc>
            <a:spcBef>
              <a:spcPct val="0"/>
            </a:spcBef>
            <a:spcAft>
              <a:spcPct val="15000"/>
            </a:spcAft>
            <a:buSzTx/>
            <a:buFontTx/>
            <a:buChar char="••"/>
          </a:pPr>
          <a:r>
            <a:rPr lang="zh-CN" altLang="en-US" sz="2200" b="0" i="0" kern="1200" dirty="0">
              <a:latin typeface="楷体" panose="02010609060101010101" pitchFamily="49" charset="-122"/>
              <a:ea typeface="楷体" panose="02010609060101010101" pitchFamily="49" charset="-122"/>
            </a:rPr>
            <a:t>人员选择的实际经验</a:t>
          </a:r>
        </a:p>
        <a:p>
          <a:pPr marL="457200" lvl="2" indent="-228600" algn="just" defTabSz="977900">
            <a:lnSpc>
              <a:spcPct val="90000"/>
            </a:lnSpc>
            <a:spcBef>
              <a:spcPct val="0"/>
            </a:spcBef>
            <a:spcAft>
              <a:spcPct val="15000"/>
            </a:spcAft>
            <a:buSzTx/>
            <a:buFont typeface="Wingdings" panose="05000000000000000000" pitchFamily="2" charset="2"/>
            <a:buChar char="••"/>
          </a:pPr>
          <a:r>
            <a:rPr lang="zh-CN" altLang="en-US" sz="2200" b="0" i="0" kern="1200" dirty="0">
              <a:solidFill>
                <a:schemeClr val="hlink"/>
              </a:solidFill>
              <a:latin typeface="楷体" panose="02010609060101010101" pitchFamily="49" charset="-122"/>
              <a:ea typeface="楷体" panose="02010609060101010101" pitchFamily="49" charset="-122"/>
            </a:rPr>
            <a:t>同级</a:t>
          </a:r>
          <a:r>
            <a:rPr lang="zh-CN" altLang="en-US" sz="2200" b="0" i="0" kern="1200" dirty="0">
              <a:latin typeface="楷体" panose="02010609060101010101" pitchFamily="49" charset="-122"/>
              <a:ea typeface="楷体" panose="02010609060101010101" pitchFamily="49" charset="-122"/>
            </a:rPr>
            <a:t>：</a:t>
          </a:r>
          <a:r>
            <a:rPr lang="zh-CN" altLang="en-US" sz="2200" b="0" i="0" kern="1200" dirty="0">
              <a:solidFill>
                <a:schemeClr val="hlink"/>
              </a:solidFill>
              <a:latin typeface="楷体" panose="02010609060101010101" pitchFamily="49" charset="-122"/>
              <a:ea typeface="楷体" panose="02010609060101010101" pitchFamily="49" charset="-122"/>
            </a:rPr>
            <a:t>不要</a:t>
          </a:r>
          <a:r>
            <a:rPr lang="zh-CN" altLang="en-US" sz="2200" b="0" i="0" kern="1200" dirty="0">
              <a:latin typeface="楷体" panose="02010609060101010101" pitchFamily="49" charset="-122"/>
              <a:ea typeface="楷体" panose="02010609060101010101" pitchFamily="49" charset="-122"/>
            </a:rPr>
            <a:t>一开评审会就请</a:t>
          </a:r>
          <a:r>
            <a:rPr lang="zh-CN" altLang="en-US" sz="2200" b="0" i="0" kern="1200" dirty="0">
              <a:solidFill>
                <a:schemeClr val="hlink"/>
              </a:solidFill>
              <a:latin typeface="楷体" panose="02010609060101010101" pitchFamily="49" charset="-122"/>
              <a:ea typeface="楷体" panose="02010609060101010101" pitchFamily="49" charset="-122"/>
            </a:rPr>
            <a:t>领导</a:t>
          </a:r>
          <a:r>
            <a:rPr lang="zh-CN" altLang="en-US" sz="2200" b="0" i="0" kern="1200" dirty="0">
              <a:latin typeface="楷体" panose="02010609060101010101" pitchFamily="49" charset="-122"/>
              <a:ea typeface="楷体" panose="02010609060101010101" pitchFamily="49" charset="-122"/>
            </a:rPr>
            <a:t>，很多人连“当着别人的面被指出问题”都受不了，更何况是当着领导的面。</a:t>
          </a:r>
        </a:p>
        <a:p>
          <a:pPr marL="457200" lvl="2" indent="-228600" algn="just" defTabSz="977900">
            <a:lnSpc>
              <a:spcPct val="90000"/>
            </a:lnSpc>
            <a:spcBef>
              <a:spcPct val="0"/>
            </a:spcBef>
            <a:spcAft>
              <a:spcPct val="15000"/>
            </a:spcAft>
            <a:buSzTx/>
            <a:buFont typeface="Wingdings" panose="05000000000000000000" pitchFamily="2" charset="2"/>
            <a:buChar char="••"/>
          </a:pPr>
          <a:r>
            <a:rPr lang="zh-CN" altLang="en-US" sz="2200" b="0" i="0" kern="1200" dirty="0">
              <a:solidFill>
                <a:schemeClr val="hlink"/>
              </a:solidFill>
              <a:latin typeface="楷体" panose="02010609060101010101" pitchFamily="49" charset="-122"/>
              <a:ea typeface="楷体" panose="02010609060101010101" pitchFamily="49" charset="-122"/>
            </a:rPr>
            <a:t>请相关的人</a:t>
          </a:r>
          <a:r>
            <a:rPr lang="zh-CN" altLang="en-US" sz="2200" b="0" i="0" kern="1200" dirty="0">
              <a:latin typeface="楷体" panose="02010609060101010101" pitchFamily="49" charset="-122"/>
              <a:ea typeface="楷体" panose="02010609060101010101" pitchFamily="49" charset="-122"/>
            </a:rPr>
            <a:t>：要邀请直接相关的人员参加，一方面可以保证参与者对评审内容熟悉，另外一方面可以保证参与者关注评审过程。</a:t>
          </a:r>
        </a:p>
      </dsp:txBody>
      <dsp:txXfrm>
        <a:off x="0" y="702680"/>
        <a:ext cx="10117172" cy="3092888"/>
      </dsp:txXfrm>
    </dsp:sp>
    <dsp:sp modelId="{418C5642-5CA4-48F9-96AD-F47E872484CA}">
      <dsp:nvSpPr>
        <dsp:cNvPr id="0" name=""/>
        <dsp:cNvSpPr/>
      </dsp:nvSpPr>
      <dsp:spPr>
        <a:xfrm>
          <a:off x="510777" y="334868"/>
          <a:ext cx="7075104" cy="768971"/>
        </a:xfrm>
        <a:prstGeom prst="roundRect">
          <a:avLst/>
        </a:prstGeom>
        <a:solidFill>
          <a:srgbClr val="81B586"/>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67684" tIns="0" rIns="267684" bIns="0" numCol="1" spcCol="1270" anchor="ctr" anchorCtr="0">
          <a:noAutofit/>
        </a:bodyPr>
        <a:lstStyle/>
        <a:p>
          <a:pPr lvl="0" algn="l" defTabSz="889000">
            <a:lnSpc>
              <a:spcPct val="90000"/>
            </a:lnSpc>
            <a:spcBef>
              <a:spcPct val="0"/>
            </a:spcBef>
            <a:spcAft>
              <a:spcPct val="35000"/>
            </a:spcAft>
            <a:buSzTx/>
            <a:buFontTx/>
            <a:buNone/>
          </a:pPr>
          <a:r>
            <a:rPr lang="zh-CN" altLang="en-US" sz="2000" b="0" i="0" kern="1200">
              <a:latin typeface="楷体" panose="02010609060101010101" pitchFamily="49" charset="-122"/>
              <a:ea typeface="楷体" panose="02010609060101010101" pitchFamily="49" charset="-122"/>
            </a:rPr>
            <a:t>（</a:t>
          </a:r>
          <a:r>
            <a:rPr lang="en-US" altLang="zh-CN" sz="2000" b="0" i="0" kern="1200">
              <a:latin typeface="楷体" panose="02010609060101010101" pitchFamily="49" charset="-122"/>
              <a:ea typeface="楷体" panose="02010609060101010101" pitchFamily="49" charset="-122"/>
            </a:rPr>
            <a:t>4</a:t>
          </a:r>
          <a:r>
            <a:rPr lang="zh-CN" altLang="en-US" sz="2000" b="0" i="0" kern="1200">
              <a:latin typeface="楷体" panose="02010609060101010101" pitchFamily="49" charset="-122"/>
              <a:ea typeface="楷体" panose="02010609060101010101" pitchFamily="49" charset="-122"/>
            </a:rPr>
            <a:t>）人员</a:t>
          </a:r>
          <a:endParaRPr lang="zh-CN" altLang="en-US" sz="2000" b="0" i="0" kern="1200" dirty="0">
            <a:latin typeface="楷体" panose="02010609060101010101" pitchFamily="49" charset="-122"/>
            <a:ea typeface="楷体" panose="02010609060101010101" pitchFamily="49" charset="-122"/>
          </a:endParaRPr>
        </a:p>
      </dsp:txBody>
      <dsp:txXfrm>
        <a:off x="548315" y="372406"/>
        <a:ext cx="7000028" cy="69389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6B3CA3-6068-488D-98A8-4CE9D77D775C}">
      <dsp:nvSpPr>
        <dsp:cNvPr id="0" name=""/>
        <dsp:cNvSpPr/>
      </dsp:nvSpPr>
      <dsp:spPr>
        <a:xfrm>
          <a:off x="601" y="415246"/>
          <a:ext cx="1172402" cy="1172402"/>
        </a:xfrm>
        <a:prstGeom prst="ellipse">
          <a:avLst/>
        </a:prstGeom>
        <a:gradFill rotWithShape="0">
          <a:gsLst>
            <a:gs pos="0">
              <a:schemeClr val="accent5">
                <a:alpha val="50000"/>
                <a:hueOff val="0"/>
                <a:satOff val="0"/>
                <a:lumOff val="0"/>
                <a:alphaOff val="0"/>
                <a:satMod val="103000"/>
                <a:lumMod val="102000"/>
                <a:tint val="94000"/>
              </a:schemeClr>
            </a:gs>
            <a:gs pos="50000">
              <a:schemeClr val="accent5">
                <a:alpha val="50000"/>
                <a:hueOff val="0"/>
                <a:satOff val="0"/>
                <a:lumOff val="0"/>
                <a:alphaOff val="0"/>
                <a:satMod val="110000"/>
                <a:lumMod val="100000"/>
                <a:shade val="100000"/>
              </a:schemeClr>
            </a:gs>
            <a:gs pos="100000">
              <a:schemeClr val="accent5">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64521" tIns="34290" rIns="64521" bIns="34290" numCol="1" spcCol="1270" anchor="ctr" anchorCtr="0">
          <a:noAutofit/>
        </a:bodyPr>
        <a:lstStyle/>
        <a:p>
          <a:pPr lvl="0" algn="ctr" defTabSz="1200150">
            <a:lnSpc>
              <a:spcPct val="90000"/>
            </a:lnSpc>
            <a:spcBef>
              <a:spcPct val="0"/>
            </a:spcBef>
            <a:spcAft>
              <a:spcPct val="35000"/>
            </a:spcAft>
          </a:pPr>
          <a:r>
            <a:rPr lang="zh-CN" altLang="en-US" sz="2700" b="0" i="0" kern="1200" dirty="0">
              <a:latin typeface="楷体" panose="02010609060101010101" pitchFamily="49" charset="-122"/>
              <a:ea typeface="楷体" panose="02010609060101010101" pitchFamily="49" charset="-122"/>
            </a:rPr>
            <a:t>思想</a:t>
          </a:r>
        </a:p>
      </dsp:txBody>
      <dsp:txXfrm>
        <a:off x="172295" y="586940"/>
        <a:ext cx="829014" cy="829014"/>
      </dsp:txXfrm>
    </dsp:sp>
    <dsp:sp modelId="{C43E7E22-F67F-420F-A58A-9DA2B28C052B}">
      <dsp:nvSpPr>
        <dsp:cNvPr id="0" name=""/>
        <dsp:cNvSpPr/>
      </dsp:nvSpPr>
      <dsp:spPr>
        <a:xfrm>
          <a:off x="938522" y="415246"/>
          <a:ext cx="1172402" cy="1172402"/>
        </a:xfrm>
        <a:prstGeom prst="ellipse">
          <a:avLst/>
        </a:prstGeom>
        <a:gradFill rotWithShape="0">
          <a:gsLst>
            <a:gs pos="0">
              <a:schemeClr val="accent5">
                <a:alpha val="50000"/>
                <a:hueOff val="-1689636"/>
                <a:satOff val="-4355"/>
                <a:lumOff val="-2941"/>
                <a:alphaOff val="0"/>
                <a:satMod val="103000"/>
                <a:lumMod val="102000"/>
                <a:tint val="94000"/>
              </a:schemeClr>
            </a:gs>
            <a:gs pos="50000">
              <a:schemeClr val="accent5">
                <a:alpha val="50000"/>
                <a:hueOff val="-1689636"/>
                <a:satOff val="-4355"/>
                <a:lumOff val="-2941"/>
                <a:alphaOff val="0"/>
                <a:satMod val="110000"/>
                <a:lumMod val="100000"/>
                <a:shade val="100000"/>
              </a:schemeClr>
            </a:gs>
            <a:gs pos="100000">
              <a:schemeClr val="accent5">
                <a:alpha val="50000"/>
                <a:hueOff val="-1689636"/>
                <a:satOff val="-4355"/>
                <a:lumOff val="-294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64521" tIns="34290" rIns="64521" bIns="34290" numCol="1" spcCol="1270" anchor="ctr" anchorCtr="0">
          <a:noAutofit/>
        </a:bodyPr>
        <a:lstStyle/>
        <a:p>
          <a:pPr lvl="0" algn="ctr" defTabSz="1200150">
            <a:lnSpc>
              <a:spcPct val="90000"/>
            </a:lnSpc>
            <a:spcBef>
              <a:spcPct val="0"/>
            </a:spcBef>
            <a:spcAft>
              <a:spcPct val="35000"/>
            </a:spcAft>
          </a:pPr>
          <a:r>
            <a:rPr lang="zh-CN" altLang="en-US" sz="2700" b="0" i="0" kern="1200" dirty="0">
              <a:latin typeface="楷体" panose="02010609060101010101" pitchFamily="49" charset="-122"/>
              <a:ea typeface="楷体" panose="02010609060101010101" pitchFamily="49" charset="-122"/>
            </a:rPr>
            <a:t>方法</a:t>
          </a:r>
        </a:p>
      </dsp:txBody>
      <dsp:txXfrm>
        <a:off x="1110216" y="586940"/>
        <a:ext cx="829014" cy="829014"/>
      </dsp:txXfrm>
    </dsp:sp>
    <dsp:sp modelId="{82D328AC-3D09-43E3-AD28-5E62EC85D769}">
      <dsp:nvSpPr>
        <dsp:cNvPr id="0" name=""/>
        <dsp:cNvSpPr/>
      </dsp:nvSpPr>
      <dsp:spPr>
        <a:xfrm>
          <a:off x="1876444" y="415246"/>
          <a:ext cx="1172402" cy="1172402"/>
        </a:xfrm>
        <a:prstGeom prst="ellipse">
          <a:avLst/>
        </a:prstGeom>
        <a:gradFill rotWithShape="0">
          <a:gsLst>
            <a:gs pos="0">
              <a:schemeClr val="accent5">
                <a:alpha val="50000"/>
                <a:hueOff val="-3379271"/>
                <a:satOff val="-8710"/>
                <a:lumOff val="-5883"/>
                <a:alphaOff val="0"/>
                <a:satMod val="103000"/>
                <a:lumMod val="102000"/>
                <a:tint val="94000"/>
              </a:schemeClr>
            </a:gs>
            <a:gs pos="50000">
              <a:schemeClr val="accent5">
                <a:alpha val="50000"/>
                <a:hueOff val="-3379271"/>
                <a:satOff val="-8710"/>
                <a:lumOff val="-5883"/>
                <a:alphaOff val="0"/>
                <a:satMod val="110000"/>
                <a:lumMod val="100000"/>
                <a:shade val="100000"/>
              </a:schemeClr>
            </a:gs>
            <a:gs pos="100000">
              <a:schemeClr val="accent5">
                <a:alpha val="50000"/>
                <a:hueOff val="-3379271"/>
                <a:satOff val="-8710"/>
                <a:lumOff val="-58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64521" tIns="34290" rIns="64521" bIns="34290" numCol="1" spcCol="1270" anchor="ctr" anchorCtr="0">
          <a:noAutofit/>
        </a:bodyPr>
        <a:lstStyle/>
        <a:p>
          <a:pPr lvl="0" algn="ctr" defTabSz="1200150">
            <a:lnSpc>
              <a:spcPct val="90000"/>
            </a:lnSpc>
            <a:spcBef>
              <a:spcPct val="0"/>
            </a:spcBef>
            <a:spcAft>
              <a:spcPct val="35000"/>
            </a:spcAft>
          </a:pPr>
          <a:r>
            <a:rPr lang="zh-CN" altLang="en-US" sz="2700" b="0" i="0" kern="1200" dirty="0">
              <a:latin typeface="楷体" panose="02010609060101010101" pitchFamily="49" charset="-122"/>
              <a:ea typeface="楷体" panose="02010609060101010101" pitchFamily="49" charset="-122"/>
            </a:rPr>
            <a:t>语言</a:t>
          </a:r>
        </a:p>
      </dsp:txBody>
      <dsp:txXfrm>
        <a:off x="2048138" y="586940"/>
        <a:ext cx="829014" cy="829014"/>
      </dsp:txXfrm>
    </dsp:sp>
    <dsp:sp modelId="{6258CB27-53AD-4997-A663-8605C8ED6FC9}">
      <dsp:nvSpPr>
        <dsp:cNvPr id="0" name=""/>
        <dsp:cNvSpPr/>
      </dsp:nvSpPr>
      <dsp:spPr>
        <a:xfrm>
          <a:off x="2814366" y="415246"/>
          <a:ext cx="1172402" cy="1172402"/>
        </a:xfrm>
        <a:prstGeom prst="ellipse">
          <a:avLst/>
        </a:prstGeom>
        <a:gradFill rotWithShape="0">
          <a:gsLst>
            <a:gs pos="0">
              <a:schemeClr val="accent5">
                <a:alpha val="50000"/>
                <a:hueOff val="-5068907"/>
                <a:satOff val="-13064"/>
                <a:lumOff val="-8824"/>
                <a:alphaOff val="0"/>
                <a:satMod val="103000"/>
                <a:lumMod val="102000"/>
                <a:tint val="94000"/>
              </a:schemeClr>
            </a:gs>
            <a:gs pos="50000">
              <a:schemeClr val="accent5">
                <a:alpha val="50000"/>
                <a:hueOff val="-5068907"/>
                <a:satOff val="-13064"/>
                <a:lumOff val="-8824"/>
                <a:alphaOff val="0"/>
                <a:satMod val="110000"/>
                <a:lumMod val="100000"/>
                <a:shade val="100000"/>
              </a:schemeClr>
            </a:gs>
            <a:gs pos="100000">
              <a:schemeClr val="accent5">
                <a:alpha val="50000"/>
                <a:hueOff val="-5068907"/>
                <a:satOff val="-13064"/>
                <a:lumOff val="-882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64521" tIns="34290" rIns="64521" bIns="34290" numCol="1" spcCol="1270" anchor="ctr" anchorCtr="0">
          <a:noAutofit/>
        </a:bodyPr>
        <a:lstStyle/>
        <a:p>
          <a:pPr lvl="0" algn="ctr" defTabSz="1200150">
            <a:lnSpc>
              <a:spcPct val="90000"/>
            </a:lnSpc>
            <a:spcBef>
              <a:spcPct val="0"/>
            </a:spcBef>
            <a:spcAft>
              <a:spcPct val="35000"/>
            </a:spcAft>
          </a:pPr>
          <a:r>
            <a:rPr lang="zh-CN" altLang="en-US" sz="2700" b="0" i="0" kern="1200" dirty="0">
              <a:latin typeface="楷体" panose="02010609060101010101" pitchFamily="49" charset="-122"/>
              <a:ea typeface="楷体" panose="02010609060101010101" pitchFamily="49" charset="-122"/>
            </a:rPr>
            <a:t>人员</a:t>
          </a:r>
        </a:p>
      </dsp:txBody>
      <dsp:txXfrm>
        <a:off x="2986060" y="586940"/>
        <a:ext cx="829014" cy="829014"/>
      </dsp:txXfrm>
    </dsp:sp>
    <dsp:sp modelId="{503B6CC7-108C-4315-8DE1-BA220918AAFE}">
      <dsp:nvSpPr>
        <dsp:cNvPr id="0" name=""/>
        <dsp:cNvSpPr/>
      </dsp:nvSpPr>
      <dsp:spPr>
        <a:xfrm>
          <a:off x="3752287" y="415246"/>
          <a:ext cx="1172402" cy="1172402"/>
        </a:xfrm>
        <a:prstGeom prst="ellipse">
          <a:avLst/>
        </a:prstGeom>
        <a:gradFill rotWithShape="0">
          <a:gsLst>
            <a:gs pos="0">
              <a:schemeClr val="accent5">
                <a:alpha val="50000"/>
                <a:hueOff val="-6758543"/>
                <a:satOff val="-17419"/>
                <a:lumOff val="-11765"/>
                <a:alphaOff val="0"/>
                <a:satMod val="103000"/>
                <a:lumMod val="102000"/>
                <a:tint val="94000"/>
              </a:schemeClr>
            </a:gs>
            <a:gs pos="50000">
              <a:schemeClr val="accent5">
                <a:alpha val="50000"/>
                <a:hueOff val="-6758543"/>
                <a:satOff val="-17419"/>
                <a:lumOff val="-11765"/>
                <a:alphaOff val="0"/>
                <a:satMod val="110000"/>
                <a:lumMod val="100000"/>
                <a:shade val="100000"/>
              </a:schemeClr>
            </a:gs>
            <a:gs pos="100000">
              <a:schemeClr val="accent5">
                <a:alpha val="50000"/>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64521" tIns="34290" rIns="64521" bIns="34290" numCol="1" spcCol="1270" anchor="ctr" anchorCtr="0">
          <a:noAutofit/>
        </a:bodyPr>
        <a:lstStyle/>
        <a:p>
          <a:pPr lvl="0" algn="ctr" defTabSz="1200150">
            <a:lnSpc>
              <a:spcPct val="90000"/>
            </a:lnSpc>
            <a:spcBef>
              <a:spcPct val="0"/>
            </a:spcBef>
            <a:spcAft>
              <a:spcPct val="35000"/>
            </a:spcAft>
          </a:pPr>
          <a:r>
            <a:rPr lang="zh-CN" altLang="en-US" sz="2700" b="0" i="0" kern="1200">
              <a:latin typeface="楷体" panose="02010609060101010101" pitchFamily="49" charset="-122"/>
              <a:ea typeface="楷体" panose="02010609060101010101" pitchFamily="49" charset="-122"/>
            </a:rPr>
            <a:t>内容</a:t>
          </a:r>
          <a:endParaRPr lang="zh-CN" altLang="en-US" sz="2700" b="0" i="0" kern="1200" dirty="0">
            <a:latin typeface="楷体" panose="02010609060101010101" pitchFamily="49" charset="-122"/>
            <a:ea typeface="楷体" panose="02010609060101010101" pitchFamily="49" charset="-122"/>
          </a:endParaRPr>
        </a:p>
      </dsp:txBody>
      <dsp:txXfrm>
        <a:off x="3923981" y="586940"/>
        <a:ext cx="829014" cy="82901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CCF4D4-0803-41E0-9CC5-ED6EE3C7BEF8}">
      <dsp:nvSpPr>
        <dsp:cNvPr id="0" name=""/>
        <dsp:cNvSpPr/>
      </dsp:nvSpPr>
      <dsp:spPr>
        <a:xfrm>
          <a:off x="0" y="510933"/>
          <a:ext cx="9717121" cy="301455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54157" tIns="604012" rIns="754157" bIns="206248" numCol="1" spcCol="1270" anchor="t" anchorCtr="0">
          <a:noAutofit/>
        </a:bodyPr>
        <a:lstStyle/>
        <a:p>
          <a:pPr marL="285750" lvl="1" indent="-285750" algn="l" defTabSz="1289050">
            <a:lnSpc>
              <a:spcPct val="90000"/>
            </a:lnSpc>
            <a:spcBef>
              <a:spcPct val="0"/>
            </a:spcBef>
            <a:spcAft>
              <a:spcPct val="15000"/>
            </a:spcAft>
            <a:buChar char="••"/>
          </a:pPr>
          <a:r>
            <a:rPr lang="zh-CN" altLang="en-US" sz="2900" b="0" i="0" kern="1200" dirty="0">
              <a:latin typeface="楷体" panose="02010609060101010101" pitchFamily="49" charset="-122"/>
              <a:ea typeface="楷体" panose="02010609060101010101" pitchFamily="49" charset="-122"/>
            </a:rPr>
            <a:t>需要检查的内容一般都很多。</a:t>
          </a:r>
          <a:r>
            <a:rPr lang="zh-CN" altLang="en-US" sz="2900" b="0" i="0" kern="1200" dirty="0">
              <a:solidFill>
                <a:schemeClr val="hlink"/>
              </a:solidFill>
              <a:latin typeface="楷体" panose="02010609060101010101" pitchFamily="49" charset="-122"/>
              <a:ea typeface="楷体" panose="02010609060101010101" pitchFamily="49" charset="-122"/>
            </a:rPr>
            <a:t>不要一次都拿出来评审</a:t>
          </a:r>
          <a:r>
            <a:rPr lang="zh-CN" altLang="en-US" sz="2900" b="0" i="0" kern="1200" dirty="0">
              <a:latin typeface="楷体" panose="02010609060101010101" pitchFamily="49" charset="-122"/>
              <a:ea typeface="楷体" panose="02010609060101010101" pitchFamily="49" charset="-122"/>
            </a:rPr>
            <a:t>。对于具体的项目、团队而言，不同检查项的意义是不同的。应该根据以往主要的问题，例如歧义比较多、完整性比较差的地方对照缺陷检查表进行剪裁。一般一次控制在</a:t>
          </a:r>
          <a:r>
            <a:rPr lang="en-US" altLang="zh-CN" sz="2900" b="0" i="0" kern="1200" dirty="0">
              <a:solidFill>
                <a:schemeClr val="hlink"/>
              </a:solidFill>
              <a:latin typeface="楷体" panose="02010609060101010101" pitchFamily="49" charset="-122"/>
              <a:ea typeface="楷体" panose="02010609060101010101" pitchFamily="49" charset="-122"/>
            </a:rPr>
            <a:t>10</a:t>
          </a:r>
          <a:r>
            <a:rPr lang="zh-CN" altLang="en-US" sz="2900" b="0" i="0" kern="1200" dirty="0">
              <a:solidFill>
                <a:schemeClr val="hlink"/>
              </a:solidFill>
              <a:latin typeface="楷体" panose="02010609060101010101" pitchFamily="49" charset="-122"/>
              <a:ea typeface="楷体" panose="02010609060101010101" pitchFamily="49" charset="-122"/>
            </a:rPr>
            <a:t>条内</a:t>
          </a:r>
          <a:r>
            <a:rPr lang="zh-CN" altLang="en-US" sz="2900" b="0" i="0" kern="1200" dirty="0">
              <a:latin typeface="楷体" panose="02010609060101010101" pitchFamily="49" charset="-122"/>
              <a:ea typeface="楷体" panose="02010609060101010101" pitchFamily="49" charset="-122"/>
            </a:rPr>
            <a:t>。</a:t>
          </a:r>
        </a:p>
      </dsp:txBody>
      <dsp:txXfrm>
        <a:off x="0" y="510933"/>
        <a:ext cx="9717121" cy="3014550"/>
      </dsp:txXfrm>
    </dsp:sp>
    <dsp:sp modelId="{BE5C5808-14A9-4AF2-A277-406456237DCB}">
      <dsp:nvSpPr>
        <dsp:cNvPr id="0" name=""/>
        <dsp:cNvSpPr/>
      </dsp:nvSpPr>
      <dsp:spPr>
        <a:xfrm>
          <a:off x="485856" y="74889"/>
          <a:ext cx="6801984" cy="856080"/>
        </a:xfrm>
        <a:prstGeom prst="roundRect">
          <a:avLst/>
        </a:prstGeom>
        <a:solidFill>
          <a:srgbClr val="94B28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7099" tIns="0" rIns="257099" bIns="0" numCol="1" spcCol="1270" anchor="ctr" anchorCtr="0">
          <a:noAutofit/>
        </a:bodyPr>
        <a:lstStyle/>
        <a:p>
          <a:pPr lvl="0" algn="l" defTabSz="1289050">
            <a:lnSpc>
              <a:spcPct val="90000"/>
            </a:lnSpc>
            <a:spcBef>
              <a:spcPct val="0"/>
            </a:spcBef>
            <a:spcAft>
              <a:spcPct val="35000"/>
            </a:spcAft>
          </a:pPr>
          <a:r>
            <a:rPr lang="en-US" altLang="zh-CN" sz="2900" b="0" i="0" kern="1200">
              <a:latin typeface="楷体" panose="02010609060101010101" pitchFamily="49" charset="-122"/>
              <a:ea typeface="楷体" panose="02010609060101010101" pitchFamily="49" charset="-122"/>
            </a:rPr>
            <a:t>5</a:t>
          </a:r>
          <a:r>
            <a:rPr lang="zh-CN" altLang="en-US" sz="2900" b="0" i="0" kern="1200">
              <a:latin typeface="楷体" panose="02010609060101010101" pitchFamily="49" charset="-122"/>
              <a:ea typeface="楷体" panose="02010609060101010101" pitchFamily="49" charset="-122"/>
            </a:rPr>
            <a:t>）内容</a:t>
          </a:r>
          <a:endParaRPr lang="zh-CN" altLang="en-US" sz="2900" b="0" i="0" kern="1200" dirty="0">
            <a:latin typeface="楷体" panose="02010609060101010101" pitchFamily="49" charset="-122"/>
            <a:ea typeface="楷体" panose="02010609060101010101" pitchFamily="49" charset="-122"/>
          </a:endParaRPr>
        </a:p>
      </dsp:txBody>
      <dsp:txXfrm>
        <a:off x="527646" y="116679"/>
        <a:ext cx="6718404" cy="77250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73457B-F9BC-4234-B56E-ACB5CBFAD9B1}">
      <dsp:nvSpPr>
        <dsp:cNvPr id="0" name=""/>
        <dsp:cNvSpPr/>
      </dsp:nvSpPr>
      <dsp:spPr>
        <a:xfrm>
          <a:off x="2455" y="1321373"/>
          <a:ext cx="2185188" cy="874075"/>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zh-CN" altLang="en-US" sz="2800" kern="1200" dirty="0">
              <a:latin typeface="楷体" panose="02010609060101010101" pitchFamily="49" charset="-122"/>
              <a:ea typeface="楷体" panose="02010609060101010101" pitchFamily="49" charset="-122"/>
            </a:rPr>
            <a:t>组织和完整性</a:t>
          </a:r>
        </a:p>
      </dsp:txBody>
      <dsp:txXfrm>
        <a:off x="439493" y="1321373"/>
        <a:ext cx="1311113" cy="874075"/>
      </dsp:txXfrm>
    </dsp:sp>
    <dsp:sp modelId="{158D103E-4C41-46F2-8D00-6B09BEEFC9EB}">
      <dsp:nvSpPr>
        <dsp:cNvPr id="0" name=""/>
        <dsp:cNvSpPr/>
      </dsp:nvSpPr>
      <dsp:spPr>
        <a:xfrm>
          <a:off x="1969125" y="1321373"/>
          <a:ext cx="2185188" cy="874075"/>
        </a:xfrm>
        <a:prstGeom prst="chevron">
          <a:avLst/>
        </a:prstGeom>
        <a:gradFill rotWithShape="0">
          <a:gsLst>
            <a:gs pos="0">
              <a:schemeClr val="accent5">
                <a:hueOff val="-1689636"/>
                <a:satOff val="-4355"/>
                <a:lumOff val="-2941"/>
                <a:alphaOff val="0"/>
                <a:satMod val="103000"/>
                <a:lumMod val="102000"/>
                <a:tint val="94000"/>
              </a:schemeClr>
            </a:gs>
            <a:gs pos="50000">
              <a:schemeClr val="accent5">
                <a:hueOff val="-1689636"/>
                <a:satOff val="-4355"/>
                <a:lumOff val="-2941"/>
                <a:alphaOff val="0"/>
                <a:satMod val="110000"/>
                <a:lumMod val="100000"/>
                <a:shade val="100000"/>
              </a:schemeClr>
            </a:gs>
            <a:gs pos="100000">
              <a:schemeClr val="accent5">
                <a:hueOff val="-1689636"/>
                <a:satOff val="-4355"/>
                <a:lumOff val="-294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zh-CN" altLang="en-US" sz="2800" kern="1200">
              <a:latin typeface="楷体" panose="02010609060101010101" pitchFamily="49" charset="-122"/>
              <a:ea typeface="楷体" panose="02010609060101010101" pitchFamily="49" charset="-122"/>
            </a:rPr>
            <a:t>正确性</a:t>
          </a:r>
          <a:endParaRPr lang="en-US" altLang="zh-CN" sz="2800" kern="1200" dirty="0">
            <a:latin typeface="楷体" panose="02010609060101010101" pitchFamily="49" charset="-122"/>
            <a:ea typeface="楷体" panose="02010609060101010101" pitchFamily="49" charset="-122"/>
          </a:endParaRPr>
        </a:p>
      </dsp:txBody>
      <dsp:txXfrm>
        <a:off x="2406163" y="1321373"/>
        <a:ext cx="1311113" cy="874075"/>
      </dsp:txXfrm>
    </dsp:sp>
    <dsp:sp modelId="{ABB08907-1DB2-4A9A-8FC6-34CA4B6D514E}">
      <dsp:nvSpPr>
        <dsp:cNvPr id="0" name=""/>
        <dsp:cNvSpPr/>
      </dsp:nvSpPr>
      <dsp:spPr>
        <a:xfrm>
          <a:off x="3935795" y="1321373"/>
          <a:ext cx="2185188" cy="874075"/>
        </a:xfrm>
        <a:prstGeom prst="chevron">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zh-CN" altLang="en-US" sz="2800" kern="1200">
              <a:latin typeface="楷体" panose="02010609060101010101" pitchFamily="49" charset="-122"/>
              <a:ea typeface="楷体" panose="02010609060101010101" pitchFamily="49" charset="-122"/>
            </a:rPr>
            <a:t>质量属性</a:t>
          </a:r>
          <a:endParaRPr lang="en-US" altLang="zh-CN" sz="2800" kern="1200" dirty="0">
            <a:latin typeface="楷体" panose="02010609060101010101" pitchFamily="49" charset="-122"/>
            <a:ea typeface="楷体" panose="02010609060101010101" pitchFamily="49" charset="-122"/>
          </a:endParaRPr>
        </a:p>
      </dsp:txBody>
      <dsp:txXfrm>
        <a:off x="4372833" y="1321373"/>
        <a:ext cx="1311113" cy="874075"/>
      </dsp:txXfrm>
    </dsp:sp>
    <dsp:sp modelId="{22353386-5168-497D-AF4A-20D0F70C2AF6}">
      <dsp:nvSpPr>
        <dsp:cNvPr id="0" name=""/>
        <dsp:cNvSpPr/>
      </dsp:nvSpPr>
      <dsp:spPr>
        <a:xfrm>
          <a:off x="5902465" y="1321373"/>
          <a:ext cx="2185188" cy="874075"/>
        </a:xfrm>
        <a:prstGeom prst="chevron">
          <a:avLst/>
        </a:prstGeom>
        <a:gradFill rotWithShape="0">
          <a:gsLst>
            <a:gs pos="0">
              <a:schemeClr val="accent5">
                <a:hueOff val="-5068907"/>
                <a:satOff val="-13064"/>
                <a:lumOff val="-8824"/>
                <a:alphaOff val="0"/>
                <a:satMod val="103000"/>
                <a:lumMod val="102000"/>
                <a:tint val="94000"/>
              </a:schemeClr>
            </a:gs>
            <a:gs pos="50000">
              <a:schemeClr val="accent5">
                <a:hueOff val="-5068907"/>
                <a:satOff val="-13064"/>
                <a:lumOff val="-8824"/>
                <a:alphaOff val="0"/>
                <a:satMod val="110000"/>
                <a:lumMod val="100000"/>
                <a:shade val="100000"/>
              </a:schemeClr>
            </a:gs>
            <a:gs pos="100000">
              <a:schemeClr val="accent5">
                <a:hueOff val="-5068907"/>
                <a:satOff val="-13064"/>
                <a:lumOff val="-882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zh-CN" altLang="en-US" sz="2800" kern="1200">
              <a:latin typeface="楷体" panose="02010609060101010101" pitchFamily="49" charset="-122"/>
              <a:ea typeface="楷体" panose="02010609060101010101" pitchFamily="49" charset="-122"/>
            </a:rPr>
            <a:t>可跟踪性</a:t>
          </a:r>
          <a:endParaRPr lang="en-US" altLang="zh-CN" sz="2800" kern="1200" dirty="0">
            <a:latin typeface="楷体" panose="02010609060101010101" pitchFamily="49" charset="-122"/>
            <a:ea typeface="楷体" panose="02010609060101010101" pitchFamily="49" charset="-122"/>
          </a:endParaRPr>
        </a:p>
      </dsp:txBody>
      <dsp:txXfrm>
        <a:off x="6339503" y="1321373"/>
        <a:ext cx="1311113" cy="874075"/>
      </dsp:txXfrm>
    </dsp:sp>
    <dsp:sp modelId="{C14D14AC-8262-46D1-80AE-02E250E1113C}">
      <dsp:nvSpPr>
        <dsp:cNvPr id="0" name=""/>
        <dsp:cNvSpPr/>
      </dsp:nvSpPr>
      <dsp:spPr>
        <a:xfrm>
          <a:off x="7869134" y="1321373"/>
          <a:ext cx="2185188" cy="874075"/>
        </a:xfrm>
        <a:prstGeom prst="chevron">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zh-CN" altLang="en-US" sz="2800" kern="1200">
              <a:latin typeface="楷体" panose="02010609060101010101" pitchFamily="49" charset="-122"/>
              <a:ea typeface="楷体" panose="02010609060101010101" pitchFamily="49" charset="-122"/>
            </a:rPr>
            <a:t>特殊问题</a:t>
          </a:r>
          <a:endParaRPr lang="zh-CN" altLang="en-US" sz="2800" kern="1200" dirty="0">
            <a:latin typeface="楷体" panose="02010609060101010101" pitchFamily="49" charset="-122"/>
            <a:ea typeface="楷体" panose="02010609060101010101" pitchFamily="49" charset="-122"/>
          </a:endParaRPr>
        </a:p>
      </dsp:txBody>
      <dsp:txXfrm>
        <a:off x="8306172" y="1321373"/>
        <a:ext cx="1311113" cy="87407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73457B-F9BC-4234-B56E-ACB5CBFAD9B1}">
      <dsp:nvSpPr>
        <dsp:cNvPr id="0" name=""/>
        <dsp:cNvSpPr/>
      </dsp:nvSpPr>
      <dsp:spPr>
        <a:xfrm>
          <a:off x="2474" y="0"/>
          <a:ext cx="2201963" cy="612204"/>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zh-CN" altLang="en-US" sz="1900" kern="1200">
              <a:latin typeface="楷体" panose="02010609060101010101" pitchFamily="49" charset="-122"/>
              <a:ea typeface="楷体" panose="02010609060101010101" pitchFamily="49" charset="-122"/>
            </a:rPr>
            <a:t>组织和完整性</a:t>
          </a:r>
          <a:endParaRPr lang="zh-CN" altLang="en-US" sz="1900" kern="1200" dirty="0">
            <a:latin typeface="楷体" panose="02010609060101010101" pitchFamily="49" charset="-122"/>
            <a:ea typeface="楷体" panose="02010609060101010101" pitchFamily="49" charset="-122"/>
          </a:endParaRPr>
        </a:p>
      </dsp:txBody>
      <dsp:txXfrm>
        <a:off x="308576" y="0"/>
        <a:ext cx="1589759" cy="612204"/>
      </dsp:txXfrm>
    </dsp:sp>
    <dsp:sp modelId="{158D103E-4C41-46F2-8D00-6B09BEEFC9EB}">
      <dsp:nvSpPr>
        <dsp:cNvPr id="0" name=""/>
        <dsp:cNvSpPr/>
      </dsp:nvSpPr>
      <dsp:spPr>
        <a:xfrm>
          <a:off x="1984241" y="0"/>
          <a:ext cx="2201963" cy="612204"/>
        </a:xfrm>
        <a:prstGeom prst="chevron">
          <a:avLst/>
        </a:prstGeom>
        <a:gradFill rotWithShape="0">
          <a:gsLst>
            <a:gs pos="0">
              <a:schemeClr val="accent5">
                <a:hueOff val="-1689636"/>
                <a:satOff val="-4355"/>
                <a:lumOff val="-2941"/>
                <a:alphaOff val="0"/>
                <a:satMod val="103000"/>
                <a:lumMod val="102000"/>
                <a:tint val="94000"/>
              </a:schemeClr>
            </a:gs>
            <a:gs pos="50000">
              <a:schemeClr val="accent5">
                <a:hueOff val="-1689636"/>
                <a:satOff val="-4355"/>
                <a:lumOff val="-2941"/>
                <a:alphaOff val="0"/>
                <a:satMod val="110000"/>
                <a:lumMod val="100000"/>
                <a:shade val="100000"/>
              </a:schemeClr>
            </a:gs>
            <a:gs pos="100000">
              <a:schemeClr val="accent5">
                <a:hueOff val="-1689636"/>
                <a:satOff val="-4355"/>
                <a:lumOff val="-294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zh-CN" altLang="en-US" sz="1900" kern="1200">
              <a:latin typeface="楷体" panose="02010609060101010101" pitchFamily="49" charset="-122"/>
              <a:ea typeface="楷体" panose="02010609060101010101" pitchFamily="49" charset="-122"/>
            </a:rPr>
            <a:t>正确性</a:t>
          </a:r>
          <a:endParaRPr lang="en-US" altLang="zh-CN" sz="1900" kern="1200" dirty="0">
            <a:latin typeface="楷体" panose="02010609060101010101" pitchFamily="49" charset="-122"/>
            <a:ea typeface="楷体" panose="02010609060101010101" pitchFamily="49" charset="-122"/>
          </a:endParaRPr>
        </a:p>
      </dsp:txBody>
      <dsp:txXfrm>
        <a:off x="2290343" y="0"/>
        <a:ext cx="1589759" cy="612204"/>
      </dsp:txXfrm>
    </dsp:sp>
    <dsp:sp modelId="{ABB08907-1DB2-4A9A-8FC6-34CA4B6D514E}">
      <dsp:nvSpPr>
        <dsp:cNvPr id="0" name=""/>
        <dsp:cNvSpPr/>
      </dsp:nvSpPr>
      <dsp:spPr>
        <a:xfrm>
          <a:off x="3966008" y="0"/>
          <a:ext cx="2201963" cy="612204"/>
        </a:xfrm>
        <a:prstGeom prst="chevron">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zh-CN" altLang="en-US" sz="1900" kern="1200">
              <a:latin typeface="楷体" panose="02010609060101010101" pitchFamily="49" charset="-122"/>
              <a:ea typeface="楷体" panose="02010609060101010101" pitchFamily="49" charset="-122"/>
            </a:rPr>
            <a:t>质量属性</a:t>
          </a:r>
          <a:endParaRPr lang="en-US" altLang="zh-CN" sz="1900" kern="1200" dirty="0">
            <a:latin typeface="楷体" panose="02010609060101010101" pitchFamily="49" charset="-122"/>
            <a:ea typeface="楷体" panose="02010609060101010101" pitchFamily="49" charset="-122"/>
          </a:endParaRPr>
        </a:p>
      </dsp:txBody>
      <dsp:txXfrm>
        <a:off x="4272110" y="0"/>
        <a:ext cx="1589759" cy="612204"/>
      </dsp:txXfrm>
    </dsp:sp>
    <dsp:sp modelId="{22353386-5168-497D-AF4A-20D0F70C2AF6}">
      <dsp:nvSpPr>
        <dsp:cNvPr id="0" name=""/>
        <dsp:cNvSpPr/>
      </dsp:nvSpPr>
      <dsp:spPr>
        <a:xfrm>
          <a:off x="5947775" y="0"/>
          <a:ext cx="2201963" cy="612204"/>
        </a:xfrm>
        <a:prstGeom prst="chevron">
          <a:avLst/>
        </a:prstGeom>
        <a:gradFill rotWithShape="0">
          <a:gsLst>
            <a:gs pos="0">
              <a:schemeClr val="accent5">
                <a:hueOff val="-5068907"/>
                <a:satOff val="-13064"/>
                <a:lumOff val="-8824"/>
                <a:alphaOff val="0"/>
                <a:satMod val="103000"/>
                <a:lumMod val="102000"/>
                <a:tint val="94000"/>
              </a:schemeClr>
            </a:gs>
            <a:gs pos="50000">
              <a:schemeClr val="accent5">
                <a:hueOff val="-5068907"/>
                <a:satOff val="-13064"/>
                <a:lumOff val="-8824"/>
                <a:alphaOff val="0"/>
                <a:satMod val="110000"/>
                <a:lumMod val="100000"/>
                <a:shade val="100000"/>
              </a:schemeClr>
            </a:gs>
            <a:gs pos="100000">
              <a:schemeClr val="accent5">
                <a:hueOff val="-5068907"/>
                <a:satOff val="-13064"/>
                <a:lumOff val="-882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zh-CN" altLang="en-US" sz="1900" kern="1200">
              <a:latin typeface="楷体" panose="02010609060101010101" pitchFamily="49" charset="-122"/>
              <a:ea typeface="楷体" panose="02010609060101010101" pitchFamily="49" charset="-122"/>
            </a:rPr>
            <a:t>可跟踪性</a:t>
          </a:r>
          <a:endParaRPr lang="en-US" altLang="zh-CN" sz="1900" kern="1200" dirty="0">
            <a:latin typeface="楷体" panose="02010609060101010101" pitchFamily="49" charset="-122"/>
            <a:ea typeface="楷体" panose="02010609060101010101" pitchFamily="49" charset="-122"/>
          </a:endParaRPr>
        </a:p>
      </dsp:txBody>
      <dsp:txXfrm>
        <a:off x="6253877" y="0"/>
        <a:ext cx="1589759" cy="612204"/>
      </dsp:txXfrm>
    </dsp:sp>
    <dsp:sp modelId="{C14D14AC-8262-46D1-80AE-02E250E1113C}">
      <dsp:nvSpPr>
        <dsp:cNvPr id="0" name=""/>
        <dsp:cNvSpPr/>
      </dsp:nvSpPr>
      <dsp:spPr>
        <a:xfrm>
          <a:off x="7929542" y="0"/>
          <a:ext cx="2201963" cy="612204"/>
        </a:xfrm>
        <a:prstGeom prst="chevron">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zh-CN" altLang="en-US" sz="1900" kern="1200">
              <a:latin typeface="楷体" panose="02010609060101010101" pitchFamily="49" charset="-122"/>
              <a:ea typeface="楷体" panose="02010609060101010101" pitchFamily="49" charset="-122"/>
            </a:rPr>
            <a:t>特殊问题</a:t>
          </a:r>
          <a:endParaRPr lang="zh-CN" altLang="en-US" sz="1900" kern="1200" dirty="0">
            <a:latin typeface="楷体" panose="02010609060101010101" pitchFamily="49" charset="-122"/>
            <a:ea typeface="楷体" panose="02010609060101010101" pitchFamily="49" charset="-122"/>
          </a:endParaRPr>
        </a:p>
      </dsp:txBody>
      <dsp:txXfrm>
        <a:off x="8235644" y="0"/>
        <a:ext cx="1589759" cy="61220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73457B-F9BC-4234-B56E-ACB5CBFAD9B1}">
      <dsp:nvSpPr>
        <dsp:cNvPr id="0" name=""/>
        <dsp:cNvSpPr/>
      </dsp:nvSpPr>
      <dsp:spPr>
        <a:xfrm>
          <a:off x="2474" y="0"/>
          <a:ext cx="2201963" cy="612204"/>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zh-CN" altLang="en-US" sz="1900" kern="1200">
              <a:latin typeface="楷体" panose="02010609060101010101" pitchFamily="49" charset="-122"/>
              <a:ea typeface="楷体" panose="02010609060101010101" pitchFamily="49" charset="-122"/>
            </a:rPr>
            <a:t>组织和完整性</a:t>
          </a:r>
          <a:endParaRPr lang="zh-CN" altLang="en-US" sz="1900" kern="1200" dirty="0">
            <a:latin typeface="楷体" panose="02010609060101010101" pitchFamily="49" charset="-122"/>
            <a:ea typeface="楷体" panose="02010609060101010101" pitchFamily="49" charset="-122"/>
          </a:endParaRPr>
        </a:p>
      </dsp:txBody>
      <dsp:txXfrm>
        <a:off x="308576" y="0"/>
        <a:ext cx="1589759" cy="612204"/>
      </dsp:txXfrm>
    </dsp:sp>
    <dsp:sp modelId="{158D103E-4C41-46F2-8D00-6B09BEEFC9EB}">
      <dsp:nvSpPr>
        <dsp:cNvPr id="0" name=""/>
        <dsp:cNvSpPr/>
      </dsp:nvSpPr>
      <dsp:spPr>
        <a:xfrm>
          <a:off x="1984241" y="0"/>
          <a:ext cx="2201963" cy="612204"/>
        </a:xfrm>
        <a:prstGeom prst="chevron">
          <a:avLst/>
        </a:prstGeom>
        <a:gradFill rotWithShape="0">
          <a:gsLst>
            <a:gs pos="0">
              <a:schemeClr val="accent5">
                <a:hueOff val="-1689636"/>
                <a:satOff val="-4355"/>
                <a:lumOff val="-2941"/>
                <a:alphaOff val="0"/>
                <a:satMod val="103000"/>
                <a:lumMod val="102000"/>
                <a:tint val="94000"/>
              </a:schemeClr>
            </a:gs>
            <a:gs pos="50000">
              <a:schemeClr val="accent5">
                <a:hueOff val="-1689636"/>
                <a:satOff val="-4355"/>
                <a:lumOff val="-2941"/>
                <a:alphaOff val="0"/>
                <a:satMod val="110000"/>
                <a:lumMod val="100000"/>
                <a:shade val="100000"/>
              </a:schemeClr>
            </a:gs>
            <a:gs pos="100000">
              <a:schemeClr val="accent5">
                <a:hueOff val="-1689636"/>
                <a:satOff val="-4355"/>
                <a:lumOff val="-294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zh-CN" altLang="en-US" sz="1900" kern="1200">
              <a:latin typeface="楷体" panose="02010609060101010101" pitchFamily="49" charset="-122"/>
              <a:ea typeface="楷体" panose="02010609060101010101" pitchFamily="49" charset="-122"/>
            </a:rPr>
            <a:t>正确性</a:t>
          </a:r>
          <a:endParaRPr lang="en-US" altLang="zh-CN" sz="1900" kern="1200" dirty="0">
            <a:latin typeface="楷体" panose="02010609060101010101" pitchFamily="49" charset="-122"/>
            <a:ea typeface="楷体" panose="02010609060101010101" pitchFamily="49" charset="-122"/>
          </a:endParaRPr>
        </a:p>
      </dsp:txBody>
      <dsp:txXfrm>
        <a:off x="2290343" y="0"/>
        <a:ext cx="1589759" cy="612204"/>
      </dsp:txXfrm>
    </dsp:sp>
    <dsp:sp modelId="{ABB08907-1DB2-4A9A-8FC6-34CA4B6D514E}">
      <dsp:nvSpPr>
        <dsp:cNvPr id="0" name=""/>
        <dsp:cNvSpPr/>
      </dsp:nvSpPr>
      <dsp:spPr>
        <a:xfrm>
          <a:off x="3966008" y="0"/>
          <a:ext cx="2201963" cy="612204"/>
        </a:xfrm>
        <a:prstGeom prst="chevron">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zh-CN" altLang="en-US" sz="1900" kern="1200">
              <a:latin typeface="楷体" panose="02010609060101010101" pitchFamily="49" charset="-122"/>
              <a:ea typeface="楷体" panose="02010609060101010101" pitchFamily="49" charset="-122"/>
            </a:rPr>
            <a:t>质量属性</a:t>
          </a:r>
          <a:endParaRPr lang="en-US" altLang="zh-CN" sz="1900" kern="1200" dirty="0">
            <a:latin typeface="楷体" panose="02010609060101010101" pitchFamily="49" charset="-122"/>
            <a:ea typeface="楷体" panose="02010609060101010101" pitchFamily="49" charset="-122"/>
          </a:endParaRPr>
        </a:p>
      </dsp:txBody>
      <dsp:txXfrm>
        <a:off x="4272110" y="0"/>
        <a:ext cx="1589759" cy="612204"/>
      </dsp:txXfrm>
    </dsp:sp>
    <dsp:sp modelId="{22353386-5168-497D-AF4A-20D0F70C2AF6}">
      <dsp:nvSpPr>
        <dsp:cNvPr id="0" name=""/>
        <dsp:cNvSpPr/>
      </dsp:nvSpPr>
      <dsp:spPr>
        <a:xfrm>
          <a:off x="5947775" y="0"/>
          <a:ext cx="2201963" cy="612204"/>
        </a:xfrm>
        <a:prstGeom prst="chevron">
          <a:avLst/>
        </a:prstGeom>
        <a:gradFill rotWithShape="0">
          <a:gsLst>
            <a:gs pos="0">
              <a:schemeClr val="accent5">
                <a:hueOff val="-5068907"/>
                <a:satOff val="-13064"/>
                <a:lumOff val="-8824"/>
                <a:alphaOff val="0"/>
                <a:satMod val="103000"/>
                <a:lumMod val="102000"/>
                <a:tint val="94000"/>
              </a:schemeClr>
            </a:gs>
            <a:gs pos="50000">
              <a:schemeClr val="accent5">
                <a:hueOff val="-5068907"/>
                <a:satOff val="-13064"/>
                <a:lumOff val="-8824"/>
                <a:alphaOff val="0"/>
                <a:satMod val="110000"/>
                <a:lumMod val="100000"/>
                <a:shade val="100000"/>
              </a:schemeClr>
            </a:gs>
            <a:gs pos="100000">
              <a:schemeClr val="accent5">
                <a:hueOff val="-5068907"/>
                <a:satOff val="-13064"/>
                <a:lumOff val="-882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zh-CN" altLang="en-US" sz="1900" kern="1200">
              <a:latin typeface="楷体" panose="02010609060101010101" pitchFamily="49" charset="-122"/>
              <a:ea typeface="楷体" panose="02010609060101010101" pitchFamily="49" charset="-122"/>
            </a:rPr>
            <a:t>可跟踪性</a:t>
          </a:r>
          <a:endParaRPr lang="en-US" altLang="zh-CN" sz="1900" kern="1200" dirty="0">
            <a:latin typeface="楷体" panose="02010609060101010101" pitchFamily="49" charset="-122"/>
            <a:ea typeface="楷体" panose="02010609060101010101" pitchFamily="49" charset="-122"/>
          </a:endParaRPr>
        </a:p>
      </dsp:txBody>
      <dsp:txXfrm>
        <a:off x="6253877" y="0"/>
        <a:ext cx="1589759" cy="612204"/>
      </dsp:txXfrm>
    </dsp:sp>
    <dsp:sp modelId="{C14D14AC-8262-46D1-80AE-02E250E1113C}">
      <dsp:nvSpPr>
        <dsp:cNvPr id="0" name=""/>
        <dsp:cNvSpPr/>
      </dsp:nvSpPr>
      <dsp:spPr>
        <a:xfrm>
          <a:off x="7929542" y="0"/>
          <a:ext cx="2201963" cy="612204"/>
        </a:xfrm>
        <a:prstGeom prst="chevron">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zh-CN" altLang="en-US" sz="1900" kern="1200">
              <a:latin typeface="楷体" panose="02010609060101010101" pitchFamily="49" charset="-122"/>
              <a:ea typeface="楷体" panose="02010609060101010101" pitchFamily="49" charset="-122"/>
            </a:rPr>
            <a:t>特殊问题</a:t>
          </a:r>
          <a:endParaRPr lang="zh-CN" altLang="en-US" sz="1900" kern="1200" dirty="0">
            <a:latin typeface="楷体" panose="02010609060101010101" pitchFamily="49" charset="-122"/>
            <a:ea typeface="楷体" panose="02010609060101010101" pitchFamily="49" charset="-122"/>
          </a:endParaRPr>
        </a:p>
      </dsp:txBody>
      <dsp:txXfrm>
        <a:off x="8235644" y="0"/>
        <a:ext cx="1589759" cy="61220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73457B-F9BC-4234-B56E-ACB5CBFAD9B1}">
      <dsp:nvSpPr>
        <dsp:cNvPr id="0" name=""/>
        <dsp:cNvSpPr/>
      </dsp:nvSpPr>
      <dsp:spPr>
        <a:xfrm>
          <a:off x="2474" y="0"/>
          <a:ext cx="2201963" cy="612204"/>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zh-CN" altLang="en-US" sz="1900" kern="1200">
              <a:latin typeface="楷体" panose="02010609060101010101" pitchFamily="49" charset="-122"/>
              <a:ea typeface="楷体" panose="02010609060101010101" pitchFamily="49" charset="-122"/>
            </a:rPr>
            <a:t>组织和完整性</a:t>
          </a:r>
          <a:endParaRPr lang="zh-CN" altLang="en-US" sz="1900" kern="1200" dirty="0">
            <a:latin typeface="楷体" panose="02010609060101010101" pitchFamily="49" charset="-122"/>
            <a:ea typeface="楷体" panose="02010609060101010101" pitchFamily="49" charset="-122"/>
          </a:endParaRPr>
        </a:p>
      </dsp:txBody>
      <dsp:txXfrm>
        <a:off x="308576" y="0"/>
        <a:ext cx="1589759" cy="612204"/>
      </dsp:txXfrm>
    </dsp:sp>
    <dsp:sp modelId="{158D103E-4C41-46F2-8D00-6B09BEEFC9EB}">
      <dsp:nvSpPr>
        <dsp:cNvPr id="0" name=""/>
        <dsp:cNvSpPr/>
      </dsp:nvSpPr>
      <dsp:spPr>
        <a:xfrm>
          <a:off x="1984241" y="0"/>
          <a:ext cx="2201963" cy="612204"/>
        </a:xfrm>
        <a:prstGeom prst="chevron">
          <a:avLst/>
        </a:prstGeom>
        <a:gradFill rotWithShape="0">
          <a:gsLst>
            <a:gs pos="0">
              <a:schemeClr val="accent5">
                <a:hueOff val="-1689636"/>
                <a:satOff val="-4355"/>
                <a:lumOff val="-2941"/>
                <a:alphaOff val="0"/>
                <a:satMod val="103000"/>
                <a:lumMod val="102000"/>
                <a:tint val="94000"/>
              </a:schemeClr>
            </a:gs>
            <a:gs pos="50000">
              <a:schemeClr val="accent5">
                <a:hueOff val="-1689636"/>
                <a:satOff val="-4355"/>
                <a:lumOff val="-2941"/>
                <a:alphaOff val="0"/>
                <a:satMod val="110000"/>
                <a:lumMod val="100000"/>
                <a:shade val="100000"/>
              </a:schemeClr>
            </a:gs>
            <a:gs pos="100000">
              <a:schemeClr val="accent5">
                <a:hueOff val="-1689636"/>
                <a:satOff val="-4355"/>
                <a:lumOff val="-294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zh-CN" altLang="en-US" sz="1900" kern="1200">
              <a:latin typeface="楷体" panose="02010609060101010101" pitchFamily="49" charset="-122"/>
              <a:ea typeface="楷体" panose="02010609060101010101" pitchFamily="49" charset="-122"/>
            </a:rPr>
            <a:t>正确性</a:t>
          </a:r>
          <a:endParaRPr lang="en-US" altLang="zh-CN" sz="1900" kern="1200" dirty="0">
            <a:latin typeface="楷体" panose="02010609060101010101" pitchFamily="49" charset="-122"/>
            <a:ea typeface="楷体" panose="02010609060101010101" pitchFamily="49" charset="-122"/>
          </a:endParaRPr>
        </a:p>
      </dsp:txBody>
      <dsp:txXfrm>
        <a:off x="2290343" y="0"/>
        <a:ext cx="1589759" cy="612204"/>
      </dsp:txXfrm>
    </dsp:sp>
    <dsp:sp modelId="{ABB08907-1DB2-4A9A-8FC6-34CA4B6D514E}">
      <dsp:nvSpPr>
        <dsp:cNvPr id="0" name=""/>
        <dsp:cNvSpPr/>
      </dsp:nvSpPr>
      <dsp:spPr>
        <a:xfrm>
          <a:off x="3966008" y="0"/>
          <a:ext cx="2201963" cy="612204"/>
        </a:xfrm>
        <a:prstGeom prst="chevron">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zh-CN" altLang="en-US" sz="1900" kern="1200">
              <a:latin typeface="楷体" panose="02010609060101010101" pitchFamily="49" charset="-122"/>
              <a:ea typeface="楷体" panose="02010609060101010101" pitchFamily="49" charset="-122"/>
            </a:rPr>
            <a:t>质量属性</a:t>
          </a:r>
          <a:endParaRPr lang="en-US" altLang="zh-CN" sz="1900" kern="1200" dirty="0">
            <a:latin typeface="楷体" panose="02010609060101010101" pitchFamily="49" charset="-122"/>
            <a:ea typeface="楷体" panose="02010609060101010101" pitchFamily="49" charset="-122"/>
          </a:endParaRPr>
        </a:p>
      </dsp:txBody>
      <dsp:txXfrm>
        <a:off x="4272110" y="0"/>
        <a:ext cx="1589759" cy="612204"/>
      </dsp:txXfrm>
    </dsp:sp>
    <dsp:sp modelId="{22353386-5168-497D-AF4A-20D0F70C2AF6}">
      <dsp:nvSpPr>
        <dsp:cNvPr id="0" name=""/>
        <dsp:cNvSpPr/>
      </dsp:nvSpPr>
      <dsp:spPr>
        <a:xfrm>
          <a:off x="5947775" y="0"/>
          <a:ext cx="2201963" cy="612204"/>
        </a:xfrm>
        <a:prstGeom prst="chevron">
          <a:avLst/>
        </a:prstGeom>
        <a:gradFill rotWithShape="0">
          <a:gsLst>
            <a:gs pos="0">
              <a:schemeClr val="accent5">
                <a:hueOff val="-5068907"/>
                <a:satOff val="-13064"/>
                <a:lumOff val="-8824"/>
                <a:alphaOff val="0"/>
                <a:satMod val="103000"/>
                <a:lumMod val="102000"/>
                <a:tint val="94000"/>
              </a:schemeClr>
            </a:gs>
            <a:gs pos="50000">
              <a:schemeClr val="accent5">
                <a:hueOff val="-5068907"/>
                <a:satOff val="-13064"/>
                <a:lumOff val="-8824"/>
                <a:alphaOff val="0"/>
                <a:satMod val="110000"/>
                <a:lumMod val="100000"/>
                <a:shade val="100000"/>
              </a:schemeClr>
            </a:gs>
            <a:gs pos="100000">
              <a:schemeClr val="accent5">
                <a:hueOff val="-5068907"/>
                <a:satOff val="-13064"/>
                <a:lumOff val="-882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zh-CN" altLang="en-US" sz="1900" kern="1200">
              <a:latin typeface="楷体" panose="02010609060101010101" pitchFamily="49" charset="-122"/>
              <a:ea typeface="楷体" panose="02010609060101010101" pitchFamily="49" charset="-122"/>
            </a:rPr>
            <a:t>可跟踪性</a:t>
          </a:r>
          <a:endParaRPr lang="en-US" altLang="zh-CN" sz="1900" kern="1200" dirty="0">
            <a:latin typeface="楷体" panose="02010609060101010101" pitchFamily="49" charset="-122"/>
            <a:ea typeface="楷体" panose="02010609060101010101" pitchFamily="49" charset="-122"/>
          </a:endParaRPr>
        </a:p>
      </dsp:txBody>
      <dsp:txXfrm>
        <a:off x="6253877" y="0"/>
        <a:ext cx="1589759" cy="612204"/>
      </dsp:txXfrm>
    </dsp:sp>
    <dsp:sp modelId="{C14D14AC-8262-46D1-80AE-02E250E1113C}">
      <dsp:nvSpPr>
        <dsp:cNvPr id="0" name=""/>
        <dsp:cNvSpPr/>
      </dsp:nvSpPr>
      <dsp:spPr>
        <a:xfrm>
          <a:off x="7929542" y="0"/>
          <a:ext cx="2201963" cy="612204"/>
        </a:xfrm>
        <a:prstGeom prst="chevron">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zh-CN" altLang="en-US" sz="1900" kern="1200">
              <a:latin typeface="楷体" panose="02010609060101010101" pitchFamily="49" charset="-122"/>
              <a:ea typeface="楷体" panose="02010609060101010101" pitchFamily="49" charset="-122"/>
            </a:rPr>
            <a:t>特殊问题</a:t>
          </a:r>
          <a:endParaRPr lang="zh-CN" altLang="en-US" sz="1900" kern="1200" dirty="0">
            <a:latin typeface="楷体" panose="02010609060101010101" pitchFamily="49" charset="-122"/>
            <a:ea typeface="楷体" panose="02010609060101010101" pitchFamily="49" charset="-122"/>
          </a:endParaRPr>
        </a:p>
      </dsp:txBody>
      <dsp:txXfrm>
        <a:off x="8235644" y="0"/>
        <a:ext cx="1589759" cy="6122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2F2262-83E1-4303-94A1-F049A64385C9}">
      <dsp:nvSpPr>
        <dsp:cNvPr id="0" name=""/>
        <dsp:cNvSpPr/>
      </dsp:nvSpPr>
      <dsp:spPr>
        <a:xfrm>
          <a:off x="2812" y="602672"/>
          <a:ext cx="2231528" cy="1338917"/>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kumimoji="1" lang="zh-CN" altLang="en-US" sz="3600" kern="1200" dirty="0">
              <a:latin typeface="楷体" panose="02010609060101010101" pitchFamily="49" charset="-122"/>
              <a:ea typeface="楷体" panose="02010609060101010101" pitchFamily="49" charset="-122"/>
            </a:rPr>
            <a:t>正确性</a:t>
          </a:r>
          <a:endParaRPr lang="zh-CN" altLang="en-US" sz="3600" kern="1200" dirty="0">
            <a:latin typeface="楷体" panose="02010609060101010101" pitchFamily="49" charset="-122"/>
            <a:ea typeface="楷体" panose="02010609060101010101" pitchFamily="49" charset="-122"/>
          </a:endParaRPr>
        </a:p>
      </dsp:txBody>
      <dsp:txXfrm>
        <a:off x="2812" y="602672"/>
        <a:ext cx="2231528" cy="1338917"/>
      </dsp:txXfrm>
    </dsp:sp>
    <dsp:sp modelId="{6294CF73-13B0-4062-8CD4-6AA296BD7E9B}">
      <dsp:nvSpPr>
        <dsp:cNvPr id="0" name=""/>
        <dsp:cNvSpPr/>
      </dsp:nvSpPr>
      <dsp:spPr>
        <a:xfrm>
          <a:off x="2457494" y="602672"/>
          <a:ext cx="2231528" cy="1338917"/>
        </a:xfrm>
        <a:prstGeom prst="rect">
          <a:avLst/>
        </a:prstGeom>
        <a:gradFill rotWithShape="0">
          <a:gsLst>
            <a:gs pos="0">
              <a:schemeClr val="accent5">
                <a:hueOff val="-965506"/>
                <a:satOff val="-2488"/>
                <a:lumOff val="-1681"/>
                <a:alphaOff val="0"/>
                <a:satMod val="103000"/>
                <a:lumMod val="102000"/>
                <a:tint val="94000"/>
              </a:schemeClr>
            </a:gs>
            <a:gs pos="50000">
              <a:schemeClr val="accent5">
                <a:hueOff val="-965506"/>
                <a:satOff val="-2488"/>
                <a:lumOff val="-1681"/>
                <a:alphaOff val="0"/>
                <a:satMod val="110000"/>
                <a:lumMod val="100000"/>
                <a:shade val="100000"/>
              </a:schemeClr>
            </a:gs>
            <a:gs pos="100000">
              <a:schemeClr val="accent5">
                <a:hueOff val="-965506"/>
                <a:satOff val="-2488"/>
                <a:lumOff val="-168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kumimoji="1" lang="zh-CN" altLang="en-US" sz="3600" kern="1200">
              <a:latin typeface="楷体" panose="02010609060101010101" pitchFamily="49" charset="-122"/>
              <a:ea typeface="楷体" panose="02010609060101010101" pitchFamily="49" charset="-122"/>
            </a:rPr>
            <a:t>完备性</a:t>
          </a:r>
          <a:endParaRPr kumimoji="1" lang="en-US" altLang="zh-CN" sz="3600" kern="1200" dirty="0">
            <a:latin typeface="楷体" panose="02010609060101010101" pitchFamily="49" charset="-122"/>
            <a:ea typeface="楷体" panose="02010609060101010101" pitchFamily="49" charset="-122"/>
          </a:endParaRPr>
        </a:p>
      </dsp:txBody>
      <dsp:txXfrm>
        <a:off x="2457494" y="602672"/>
        <a:ext cx="2231528" cy="1338917"/>
      </dsp:txXfrm>
    </dsp:sp>
    <dsp:sp modelId="{C0AC6541-5C6A-4CFC-B0CF-916DC3A89E88}">
      <dsp:nvSpPr>
        <dsp:cNvPr id="0" name=""/>
        <dsp:cNvSpPr/>
      </dsp:nvSpPr>
      <dsp:spPr>
        <a:xfrm>
          <a:off x="4912176" y="602672"/>
          <a:ext cx="2231528" cy="1338917"/>
        </a:xfrm>
        <a:prstGeom prst="rect">
          <a:avLst/>
        </a:prstGeom>
        <a:gradFill rotWithShape="0">
          <a:gsLst>
            <a:gs pos="0">
              <a:schemeClr val="accent5">
                <a:hueOff val="-1931012"/>
                <a:satOff val="-4977"/>
                <a:lumOff val="-3361"/>
                <a:alphaOff val="0"/>
                <a:satMod val="103000"/>
                <a:lumMod val="102000"/>
                <a:tint val="94000"/>
              </a:schemeClr>
            </a:gs>
            <a:gs pos="50000">
              <a:schemeClr val="accent5">
                <a:hueOff val="-1931012"/>
                <a:satOff val="-4977"/>
                <a:lumOff val="-3361"/>
                <a:alphaOff val="0"/>
                <a:satMod val="110000"/>
                <a:lumMod val="100000"/>
                <a:shade val="100000"/>
              </a:schemeClr>
            </a:gs>
            <a:gs pos="100000">
              <a:schemeClr val="accent5">
                <a:hueOff val="-1931012"/>
                <a:satOff val="-4977"/>
                <a:lumOff val="-336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kumimoji="1" lang="zh-CN" altLang="en-US" sz="3600" kern="1200">
              <a:latin typeface="楷体" panose="02010609060101010101" pitchFamily="49" charset="-122"/>
              <a:ea typeface="楷体" panose="02010609060101010101" pitchFamily="49" charset="-122"/>
            </a:rPr>
            <a:t>易理解性</a:t>
          </a:r>
          <a:endParaRPr kumimoji="1" lang="en-US" altLang="zh-CN" sz="3600" kern="1200" dirty="0">
            <a:latin typeface="楷体" panose="02010609060101010101" pitchFamily="49" charset="-122"/>
            <a:ea typeface="楷体" panose="02010609060101010101" pitchFamily="49" charset="-122"/>
          </a:endParaRPr>
        </a:p>
      </dsp:txBody>
      <dsp:txXfrm>
        <a:off x="4912176" y="602672"/>
        <a:ext cx="2231528" cy="1338917"/>
      </dsp:txXfrm>
    </dsp:sp>
    <dsp:sp modelId="{4F431873-2B6D-4860-BCC6-5ADC80822351}">
      <dsp:nvSpPr>
        <dsp:cNvPr id="0" name=""/>
        <dsp:cNvSpPr/>
      </dsp:nvSpPr>
      <dsp:spPr>
        <a:xfrm>
          <a:off x="7366858" y="602672"/>
          <a:ext cx="2231528" cy="1338917"/>
        </a:xfrm>
        <a:prstGeom prst="rect">
          <a:avLst/>
        </a:prstGeom>
        <a:gradFill rotWithShape="0">
          <a:gsLst>
            <a:gs pos="0">
              <a:schemeClr val="accent5">
                <a:hueOff val="-2896518"/>
                <a:satOff val="-7465"/>
                <a:lumOff val="-5042"/>
                <a:alphaOff val="0"/>
                <a:satMod val="103000"/>
                <a:lumMod val="102000"/>
                <a:tint val="94000"/>
              </a:schemeClr>
            </a:gs>
            <a:gs pos="50000">
              <a:schemeClr val="accent5">
                <a:hueOff val="-2896518"/>
                <a:satOff val="-7465"/>
                <a:lumOff val="-5042"/>
                <a:alphaOff val="0"/>
                <a:satMod val="110000"/>
                <a:lumMod val="100000"/>
                <a:shade val="100000"/>
              </a:schemeClr>
            </a:gs>
            <a:gs pos="100000">
              <a:schemeClr val="accent5">
                <a:hueOff val="-2896518"/>
                <a:satOff val="-7465"/>
                <a:lumOff val="-504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kumimoji="1" lang="zh-CN" altLang="en-US" sz="3600" kern="1200">
              <a:latin typeface="楷体" panose="02010609060101010101" pitchFamily="49" charset="-122"/>
              <a:ea typeface="楷体" panose="02010609060101010101" pitchFamily="49" charset="-122"/>
            </a:rPr>
            <a:t>一致性</a:t>
          </a:r>
          <a:endParaRPr kumimoji="1" lang="en-US" altLang="zh-CN" sz="3600" kern="1200" dirty="0">
            <a:latin typeface="楷体" panose="02010609060101010101" pitchFamily="49" charset="-122"/>
            <a:ea typeface="楷体" panose="02010609060101010101" pitchFamily="49" charset="-122"/>
          </a:endParaRPr>
        </a:p>
      </dsp:txBody>
      <dsp:txXfrm>
        <a:off x="7366858" y="602672"/>
        <a:ext cx="2231528" cy="1338917"/>
      </dsp:txXfrm>
    </dsp:sp>
    <dsp:sp modelId="{DDC5D922-7315-4004-A423-7DA93C20B9BC}">
      <dsp:nvSpPr>
        <dsp:cNvPr id="0" name=""/>
        <dsp:cNvSpPr/>
      </dsp:nvSpPr>
      <dsp:spPr>
        <a:xfrm>
          <a:off x="2812" y="2164742"/>
          <a:ext cx="2231528" cy="1338917"/>
        </a:xfrm>
        <a:prstGeom prst="rect">
          <a:avLst/>
        </a:prstGeom>
        <a:gradFill rotWithShape="0">
          <a:gsLst>
            <a:gs pos="0">
              <a:schemeClr val="accent5">
                <a:hueOff val="-3862025"/>
                <a:satOff val="-9954"/>
                <a:lumOff val="-6723"/>
                <a:alphaOff val="0"/>
                <a:satMod val="103000"/>
                <a:lumMod val="102000"/>
                <a:tint val="94000"/>
              </a:schemeClr>
            </a:gs>
            <a:gs pos="50000">
              <a:schemeClr val="accent5">
                <a:hueOff val="-3862025"/>
                <a:satOff val="-9954"/>
                <a:lumOff val="-6723"/>
                <a:alphaOff val="0"/>
                <a:satMod val="110000"/>
                <a:lumMod val="100000"/>
                <a:shade val="100000"/>
              </a:schemeClr>
            </a:gs>
            <a:gs pos="100000">
              <a:schemeClr val="accent5">
                <a:hueOff val="-3862025"/>
                <a:satOff val="-9954"/>
                <a:lumOff val="-672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kumimoji="1" lang="zh-CN" altLang="en-US" sz="3600" kern="1200">
              <a:latin typeface="楷体" panose="02010609060101010101" pitchFamily="49" charset="-122"/>
              <a:ea typeface="楷体" panose="02010609060101010101" pitchFamily="49" charset="-122"/>
            </a:rPr>
            <a:t>可行性</a:t>
          </a:r>
          <a:endParaRPr kumimoji="1" lang="en-US" altLang="zh-CN" sz="3600" kern="1200" dirty="0">
            <a:latin typeface="楷体" panose="02010609060101010101" pitchFamily="49" charset="-122"/>
            <a:ea typeface="楷体" panose="02010609060101010101" pitchFamily="49" charset="-122"/>
          </a:endParaRPr>
        </a:p>
      </dsp:txBody>
      <dsp:txXfrm>
        <a:off x="2812" y="2164742"/>
        <a:ext cx="2231528" cy="1338917"/>
      </dsp:txXfrm>
    </dsp:sp>
    <dsp:sp modelId="{59EE6DA6-B17F-4503-9F13-C956384F45FD}">
      <dsp:nvSpPr>
        <dsp:cNvPr id="0" name=""/>
        <dsp:cNvSpPr/>
      </dsp:nvSpPr>
      <dsp:spPr>
        <a:xfrm>
          <a:off x="2457494" y="2164742"/>
          <a:ext cx="2231528" cy="1338917"/>
        </a:xfrm>
        <a:prstGeom prst="rect">
          <a:avLst/>
        </a:prstGeom>
        <a:gradFill rotWithShape="0">
          <a:gsLst>
            <a:gs pos="0">
              <a:schemeClr val="accent5">
                <a:hueOff val="-4827531"/>
                <a:satOff val="-12442"/>
                <a:lumOff val="-8404"/>
                <a:alphaOff val="0"/>
                <a:satMod val="103000"/>
                <a:lumMod val="102000"/>
                <a:tint val="94000"/>
              </a:schemeClr>
            </a:gs>
            <a:gs pos="50000">
              <a:schemeClr val="accent5">
                <a:hueOff val="-4827531"/>
                <a:satOff val="-12442"/>
                <a:lumOff val="-8404"/>
                <a:alphaOff val="0"/>
                <a:satMod val="110000"/>
                <a:lumMod val="100000"/>
                <a:shade val="100000"/>
              </a:schemeClr>
            </a:gs>
            <a:gs pos="100000">
              <a:schemeClr val="accent5">
                <a:hueOff val="-4827531"/>
                <a:satOff val="-12442"/>
                <a:lumOff val="-840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kumimoji="1" lang="zh-CN" altLang="en-US" sz="3600" kern="1200">
              <a:latin typeface="楷体" panose="02010609060101010101" pitchFamily="49" charset="-122"/>
              <a:ea typeface="楷体" panose="02010609060101010101" pitchFamily="49" charset="-122"/>
            </a:rPr>
            <a:t>易修改性</a:t>
          </a:r>
          <a:endParaRPr kumimoji="1" lang="en-US" altLang="zh-CN" sz="3600" kern="1200" dirty="0">
            <a:latin typeface="楷体" panose="02010609060101010101" pitchFamily="49" charset="-122"/>
            <a:ea typeface="楷体" panose="02010609060101010101" pitchFamily="49" charset="-122"/>
          </a:endParaRPr>
        </a:p>
      </dsp:txBody>
      <dsp:txXfrm>
        <a:off x="2457494" y="2164742"/>
        <a:ext cx="2231528" cy="1338917"/>
      </dsp:txXfrm>
    </dsp:sp>
    <dsp:sp modelId="{08E947F6-D5C3-49B1-8CC5-752B7CF8D91D}">
      <dsp:nvSpPr>
        <dsp:cNvPr id="0" name=""/>
        <dsp:cNvSpPr/>
      </dsp:nvSpPr>
      <dsp:spPr>
        <a:xfrm>
          <a:off x="4912176" y="2164742"/>
          <a:ext cx="2231528" cy="1338917"/>
        </a:xfrm>
        <a:prstGeom prst="rect">
          <a:avLst/>
        </a:prstGeom>
        <a:gradFill rotWithShape="0">
          <a:gsLst>
            <a:gs pos="0">
              <a:schemeClr val="accent5">
                <a:hueOff val="-5793037"/>
                <a:satOff val="-14931"/>
                <a:lumOff val="-10084"/>
                <a:alphaOff val="0"/>
                <a:satMod val="103000"/>
                <a:lumMod val="102000"/>
                <a:tint val="94000"/>
              </a:schemeClr>
            </a:gs>
            <a:gs pos="50000">
              <a:schemeClr val="accent5">
                <a:hueOff val="-5793037"/>
                <a:satOff val="-14931"/>
                <a:lumOff val="-10084"/>
                <a:alphaOff val="0"/>
                <a:satMod val="110000"/>
                <a:lumMod val="100000"/>
                <a:shade val="100000"/>
              </a:schemeClr>
            </a:gs>
            <a:gs pos="100000">
              <a:schemeClr val="accent5">
                <a:hueOff val="-5793037"/>
                <a:satOff val="-14931"/>
                <a:lumOff val="-1008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kumimoji="1" lang="zh-CN" altLang="en-US" sz="3600" kern="1200">
              <a:latin typeface="楷体" panose="02010609060101010101" pitchFamily="49" charset="-122"/>
              <a:ea typeface="楷体" panose="02010609060101010101" pitchFamily="49" charset="-122"/>
            </a:rPr>
            <a:t>易测试性</a:t>
          </a:r>
          <a:endParaRPr kumimoji="1" lang="en-US" altLang="zh-CN" sz="3600" kern="1200" dirty="0">
            <a:latin typeface="楷体" panose="02010609060101010101" pitchFamily="49" charset="-122"/>
            <a:ea typeface="楷体" panose="02010609060101010101" pitchFamily="49" charset="-122"/>
          </a:endParaRPr>
        </a:p>
      </dsp:txBody>
      <dsp:txXfrm>
        <a:off x="4912176" y="2164742"/>
        <a:ext cx="2231528" cy="1338917"/>
      </dsp:txXfrm>
    </dsp:sp>
    <dsp:sp modelId="{C46D20D7-5F25-4AB4-AF16-951829767F8B}">
      <dsp:nvSpPr>
        <dsp:cNvPr id="0" name=""/>
        <dsp:cNvSpPr/>
      </dsp:nvSpPr>
      <dsp:spPr>
        <a:xfrm>
          <a:off x="7366858" y="2164742"/>
          <a:ext cx="2231528" cy="1338917"/>
        </a:xfrm>
        <a:prstGeom prst="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kumimoji="1" lang="zh-CN" altLang="en-US" sz="3600" kern="1200">
              <a:latin typeface="楷体" panose="02010609060101010101" pitchFamily="49" charset="-122"/>
              <a:ea typeface="楷体" panose="02010609060101010101" pitchFamily="49" charset="-122"/>
            </a:rPr>
            <a:t>易追溯性</a:t>
          </a:r>
          <a:endParaRPr lang="zh-CN" altLang="en-US" sz="3600" kern="1200">
            <a:latin typeface="楷体" panose="02010609060101010101" pitchFamily="49" charset="-122"/>
            <a:ea typeface="楷体" panose="02010609060101010101" pitchFamily="49" charset="-122"/>
          </a:endParaRPr>
        </a:p>
      </dsp:txBody>
      <dsp:txXfrm>
        <a:off x="7366858" y="2164742"/>
        <a:ext cx="2231528" cy="1338917"/>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73457B-F9BC-4234-B56E-ACB5CBFAD9B1}">
      <dsp:nvSpPr>
        <dsp:cNvPr id="0" name=""/>
        <dsp:cNvSpPr/>
      </dsp:nvSpPr>
      <dsp:spPr>
        <a:xfrm>
          <a:off x="2474" y="0"/>
          <a:ext cx="2201963" cy="612204"/>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zh-CN" altLang="en-US" sz="1900" kern="1200">
              <a:latin typeface="楷体" panose="02010609060101010101" pitchFamily="49" charset="-122"/>
              <a:ea typeface="楷体" panose="02010609060101010101" pitchFamily="49" charset="-122"/>
            </a:rPr>
            <a:t>组织和完整性</a:t>
          </a:r>
          <a:endParaRPr lang="zh-CN" altLang="en-US" sz="1900" kern="1200" dirty="0">
            <a:latin typeface="楷体" panose="02010609060101010101" pitchFamily="49" charset="-122"/>
            <a:ea typeface="楷体" panose="02010609060101010101" pitchFamily="49" charset="-122"/>
          </a:endParaRPr>
        </a:p>
      </dsp:txBody>
      <dsp:txXfrm>
        <a:off x="308576" y="0"/>
        <a:ext cx="1589759" cy="612204"/>
      </dsp:txXfrm>
    </dsp:sp>
    <dsp:sp modelId="{158D103E-4C41-46F2-8D00-6B09BEEFC9EB}">
      <dsp:nvSpPr>
        <dsp:cNvPr id="0" name=""/>
        <dsp:cNvSpPr/>
      </dsp:nvSpPr>
      <dsp:spPr>
        <a:xfrm>
          <a:off x="1984241" y="0"/>
          <a:ext cx="2201963" cy="612204"/>
        </a:xfrm>
        <a:prstGeom prst="chevron">
          <a:avLst/>
        </a:prstGeom>
        <a:gradFill rotWithShape="0">
          <a:gsLst>
            <a:gs pos="0">
              <a:schemeClr val="accent5">
                <a:hueOff val="-1689636"/>
                <a:satOff val="-4355"/>
                <a:lumOff val="-2941"/>
                <a:alphaOff val="0"/>
                <a:satMod val="103000"/>
                <a:lumMod val="102000"/>
                <a:tint val="94000"/>
              </a:schemeClr>
            </a:gs>
            <a:gs pos="50000">
              <a:schemeClr val="accent5">
                <a:hueOff val="-1689636"/>
                <a:satOff val="-4355"/>
                <a:lumOff val="-2941"/>
                <a:alphaOff val="0"/>
                <a:satMod val="110000"/>
                <a:lumMod val="100000"/>
                <a:shade val="100000"/>
              </a:schemeClr>
            </a:gs>
            <a:gs pos="100000">
              <a:schemeClr val="accent5">
                <a:hueOff val="-1689636"/>
                <a:satOff val="-4355"/>
                <a:lumOff val="-294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zh-CN" altLang="en-US" sz="1900" kern="1200">
              <a:latin typeface="楷体" panose="02010609060101010101" pitchFamily="49" charset="-122"/>
              <a:ea typeface="楷体" panose="02010609060101010101" pitchFamily="49" charset="-122"/>
            </a:rPr>
            <a:t>正确性</a:t>
          </a:r>
          <a:endParaRPr lang="en-US" altLang="zh-CN" sz="1900" kern="1200" dirty="0">
            <a:latin typeface="楷体" panose="02010609060101010101" pitchFamily="49" charset="-122"/>
            <a:ea typeface="楷体" panose="02010609060101010101" pitchFamily="49" charset="-122"/>
          </a:endParaRPr>
        </a:p>
      </dsp:txBody>
      <dsp:txXfrm>
        <a:off x="2290343" y="0"/>
        <a:ext cx="1589759" cy="612204"/>
      </dsp:txXfrm>
    </dsp:sp>
    <dsp:sp modelId="{ABB08907-1DB2-4A9A-8FC6-34CA4B6D514E}">
      <dsp:nvSpPr>
        <dsp:cNvPr id="0" name=""/>
        <dsp:cNvSpPr/>
      </dsp:nvSpPr>
      <dsp:spPr>
        <a:xfrm>
          <a:off x="3966008" y="0"/>
          <a:ext cx="2201963" cy="612204"/>
        </a:xfrm>
        <a:prstGeom prst="chevron">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zh-CN" altLang="en-US" sz="1900" kern="1200">
              <a:latin typeface="楷体" panose="02010609060101010101" pitchFamily="49" charset="-122"/>
              <a:ea typeface="楷体" panose="02010609060101010101" pitchFamily="49" charset="-122"/>
            </a:rPr>
            <a:t>质量属性</a:t>
          </a:r>
          <a:endParaRPr lang="en-US" altLang="zh-CN" sz="1900" kern="1200" dirty="0">
            <a:latin typeface="楷体" panose="02010609060101010101" pitchFamily="49" charset="-122"/>
            <a:ea typeface="楷体" panose="02010609060101010101" pitchFamily="49" charset="-122"/>
          </a:endParaRPr>
        </a:p>
      </dsp:txBody>
      <dsp:txXfrm>
        <a:off x="4272110" y="0"/>
        <a:ext cx="1589759" cy="612204"/>
      </dsp:txXfrm>
    </dsp:sp>
    <dsp:sp modelId="{22353386-5168-497D-AF4A-20D0F70C2AF6}">
      <dsp:nvSpPr>
        <dsp:cNvPr id="0" name=""/>
        <dsp:cNvSpPr/>
      </dsp:nvSpPr>
      <dsp:spPr>
        <a:xfrm>
          <a:off x="5947775" y="0"/>
          <a:ext cx="2201963" cy="612204"/>
        </a:xfrm>
        <a:prstGeom prst="chevron">
          <a:avLst/>
        </a:prstGeom>
        <a:gradFill rotWithShape="0">
          <a:gsLst>
            <a:gs pos="0">
              <a:schemeClr val="accent5">
                <a:hueOff val="-5068907"/>
                <a:satOff val="-13064"/>
                <a:lumOff val="-8824"/>
                <a:alphaOff val="0"/>
                <a:satMod val="103000"/>
                <a:lumMod val="102000"/>
                <a:tint val="94000"/>
              </a:schemeClr>
            </a:gs>
            <a:gs pos="50000">
              <a:schemeClr val="accent5">
                <a:hueOff val="-5068907"/>
                <a:satOff val="-13064"/>
                <a:lumOff val="-8824"/>
                <a:alphaOff val="0"/>
                <a:satMod val="110000"/>
                <a:lumMod val="100000"/>
                <a:shade val="100000"/>
              </a:schemeClr>
            </a:gs>
            <a:gs pos="100000">
              <a:schemeClr val="accent5">
                <a:hueOff val="-5068907"/>
                <a:satOff val="-13064"/>
                <a:lumOff val="-882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zh-CN" altLang="en-US" sz="1900" kern="1200">
              <a:latin typeface="楷体" panose="02010609060101010101" pitchFamily="49" charset="-122"/>
              <a:ea typeface="楷体" panose="02010609060101010101" pitchFamily="49" charset="-122"/>
            </a:rPr>
            <a:t>可跟踪性</a:t>
          </a:r>
          <a:endParaRPr lang="en-US" altLang="zh-CN" sz="1900" kern="1200" dirty="0">
            <a:latin typeface="楷体" panose="02010609060101010101" pitchFamily="49" charset="-122"/>
            <a:ea typeface="楷体" panose="02010609060101010101" pitchFamily="49" charset="-122"/>
          </a:endParaRPr>
        </a:p>
      </dsp:txBody>
      <dsp:txXfrm>
        <a:off x="6253877" y="0"/>
        <a:ext cx="1589759" cy="612204"/>
      </dsp:txXfrm>
    </dsp:sp>
    <dsp:sp modelId="{C14D14AC-8262-46D1-80AE-02E250E1113C}">
      <dsp:nvSpPr>
        <dsp:cNvPr id="0" name=""/>
        <dsp:cNvSpPr/>
      </dsp:nvSpPr>
      <dsp:spPr>
        <a:xfrm>
          <a:off x="7929542" y="0"/>
          <a:ext cx="2201963" cy="612204"/>
        </a:xfrm>
        <a:prstGeom prst="chevron">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zh-CN" altLang="en-US" sz="1900" kern="1200">
              <a:latin typeface="楷体" panose="02010609060101010101" pitchFamily="49" charset="-122"/>
              <a:ea typeface="楷体" panose="02010609060101010101" pitchFamily="49" charset="-122"/>
            </a:rPr>
            <a:t>特殊问题</a:t>
          </a:r>
          <a:endParaRPr lang="zh-CN" altLang="en-US" sz="1900" kern="1200" dirty="0">
            <a:latin typeface="楷体" panose="02010609060101010101" pitchFamily="49" charset="-122"/>
            <a:ea typeface="楷体" panose="02010609060101010101" pitchFamily="49" charset="-122"/>
          </a:endParaRPr>
        </a:p>
      </dsp:txBody>
      <dsp:txXfrm>
        <a:off x="8235644" y="0"/>
        <a:ext cx="1589759" cy="612204"/>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73457B-F9BC-4234-B56E-ACB5CBFAD9B1}">
      <dsp:nvSpPr>
        <dsp:cNvPr id="0" name=""/>
        <dsp:cNvSpPr/>
      </dsp:nvSpPr>
      <dsp:spPr>
        <a:xfrm>
          <a:off x="2474" y="0"/>
          <a:ext cx="2201963" cy="612204"/>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zh-CN" altLang="en-US" sz="1900" kern="1200">
              <a:latin typeface="楷体" panose="02010609060101010101" pitchFamily="49" charset="-122"/>
              <a:ea typeface="楷体" panose="02010609060101010101" pitchFamily="49" charset="-122"/>
            </a:rPr>
            <a:t>组织和完整性</a:t>
          </a:r>
          <a:endParaRPr lang="zh-CN" altLang="en-US" sz="1900" kern="1200" dirty="0">
            <a:latin typeface="楷体" panose="02010609060101010101" pitchFamily="49" charset="-122"/>
            <a:ea typeface="楷体" panose="02010609060101010101" pitchFamily="49" charset="-122"/>
          </a:endParaRPr>
        </a:p>
      </dsp:txBody>
      <dsp:txXfrm>
        <a:off x="308576" y="0"/>
        <a:ext cx="1589759" cy="612204"/>
      </dsp:txXfrm>
    </dsp:sp>
    <dsp:sp modelId="{158D103E-4C41-46F2-8D00-6B09BEEFC9EB}">
      <dsp:nvSpPr>
        <dsp:cNvPr id="0" name=""/>
        <dsp:cNvSpPr/>
      </dsp:nvSpPr>
      <dsp:spPr>
        <a:xfrm>
          <a:off x="1984241" y="0"/>
          <a:ext cx="2201963" cy="612204"/>
        </a:xfrm>
        <a:prstGeom prst="chevron">
          <a:avLst/>
        </a:prstGeom>
        <a:gradFill rotWithShape="0">
          <a:gsLst>
            <a:gs pos="0">
              <a:schemeClr val="accent5">
                <a:hueOff val="-1689636"/>
                <a:satOff val="-4355"/>
                <a:lumOff val="-2941"/>
                <a:alphaOff val="0"/>
                <a:satMod val="103000"/>
                <a:lumMod val="102000"/>
                <a:tint val="94000"/>
              </a:schemeClr>
            </a:gs>
            <a:gs pos="50000">
              <a:schemeClr val="accent5">
                <a:hueOff val="-1689636"/>
                <a:satOff val="-4355"/>
                <a:lumOff val="-2941"/>
                <a:alphaOff val="0"/>
                <a:satMod val="110000"/>
                <a:lumMod val="100000"/>
                <a:shade val="100000"/>
              </a:schemeClr>
            </a:gs>
            <a:gs pos="100000">
              <a:schemeClr val="accent5">
                <a:hueOff val="-1689636"/>
                <a:satOff val="-4355"/>
                <a:lumOff val="-294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zh-CN" altLang="en-US" sz="1900" kern="1200">
              <a:latin typeface="楷体" panose="02010609060101010101" pitchFamily="49" charset="-122"/>
              <a:ea typeface="楷体" panose="02010609060101010101" pitchFamily="49" charset="-122"/>
            </a:rPr>
            <a:t>正确性</a:t>
          </a:r>
          <a:endParaRPr lang="en-US" altLang="zh-CN" sz="1900" kern="1200" dirty="0">
            <a:latin typeface="楷体" panose="02010609060101010101" pitchFamily="49" charset="-122"/>
            <a:ea typeface="楷体" panose="02010609060101010101" pitchFamily="49" charset="-122"/>
          </a:endParaRPr>
        </a:p>
      </dsp:txBody>
      <dsp:txXfrm>
        <a:off x="2290343" y="0"/>
        <a:ext cx="1589759" cy="612204"/>
      </dsp:txXfrm>
    </dsp:sp>
    <dsp:sp modelId="{ABB08907-1DB2-4A9A-8FC6-34CA4B6D514E}">
      <dsp:nvSpPr>
        <dsp:cNvPr id="0" name=""/>
        <dsp:cNvSpPr/>
      </dsp:nvSpPr>
      <dsp:spPr>
        <a:xfrm>
          <a:off x="3966008" y="0"/>
          <a:ext cx="2201963" cy="612204"/>
        </a:xfrm>
        <a:prstGeom prst="chevron">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zh-CN" altLang="en-US" sz="1900" kern="1200">
              <a:latin typeface="楷体" panose="02010609060101010101" pitchFamily="49" charset="-122"/>
              <a:ea typeface="楷体" panose="02010609060101010101" pitchFamily="49" charset="-122"/>
            </a:rPr>
            <a:t>质量属性</a:t>
          </a:r>
          <a:endParaRPr lang="en-US" altLang="zh-CN" sz="1900" kern="1200" dirty="0">
            <a:latin typeface="楷体" panose="02010609060101010101" pitchFamily="49" charset="-122"/>
            <a:ea typeface="楷体" panose="02010609060101010101" pitchFamily="49" charset="-122"/>
          </a:endParaRPr>
        </a:p>
      </dsp:txBody>
      <dsp:txXfrm>
        <a:off x="4272110" y="0"/>
        <a:ext cx="1589759" cy="612204"/>
      </dsp:txXfrm>
    </dsp:sp>
    <dsp:sp modelId="{22353386-5168-497D-AF4A-20D0F70C2AF6}">
      <dsp:nvSpPr>
        <dsp:cNvPr id="0" name=""/>
        <dsp:cNvSpPr/>
      </dsp:nvSpPr>
      <dsp:spPr>
        <a:xfrm>
          <a:off x="5947775" y="0"/>
          <a:ext cx="2201963" cy="612204"/>
        </a:xfrm>
        <a:prstGeom prst="chevron">
          <a:avLst/>
        </a:prstGeom>
        <a:gradFill rotWithShape="0">
          <a:gsLst>
            <a:gs pos="0">
              <a:schemeClr val="accent5">
                <a:hueOff val="-5068907"/>
                <a:satOff val="-13064"/>
                <a:lumOff val="-8824"/>
                <a:alphaOff val="0"/>
                <a:satMod val="103000"/>
                <a:lumMod val="102000"/>
                <a:tint val="94000"/>
              </a:schemeClr>
            </a:gs>
            <a:gs pos="50000">
              <a:schemeClr val="accent5">
                <a:hueOff val="-5068907"/>
                <a:satOff val="-13064"/>
                <a:lumOff val="-8824"/>
                <a:alphaOff val="0"/>
                <a:satMod val="110000"/>
                <a:lumMod val="100000"/>
                <a:shade val="100000"/>
              </a:schemeClr>
            </a:gs>
            <a:gs pos="100000">
              <a:schemeClr val="accent5">
                <a:hueOff val="-5068907"/>
                <a:satOff val="-13064"/>
                <a:lumOff val="-882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zh-CN" altLang="en-US" sz="1900" kern="1200">
              <a:latin typeface="楷体" panose="02010609060101010101" pitchFamily="49" charset="-122"/>
              <a:ea typeface="楷体" panose="02010609060101010101" pitchFamily="49" charset="-122"/>
            </a:rPr>
            <a:t>可跟踪性</a:t>
          </a:r>
          <a:endParaRPr lang="en-US" altLang="zh-CN" sz="1900" kern="1200" dirty="0">
            <a:latin typeface="楷体" panose="02010609060101010101" pitchFamily="49" charset="-122"/>
            <a:ea typeface="楷体" panose="02010609060101010101" pitchFamily="49" charset="-122"/>
          </a:endParaRPr>
        </a:p>
      </dsp:txBody>
      <dsp:txXfrm>
        <a:off x="6253877" y="0"/>
        <a:ext cx="1589759" cy="612204"/>
      </dsp:txXfrm>
    </dsp:sp>
    <dsp:sp modelId="{C14D14AC-8262-46D1-80AE-02E250E1113C}">
      <dsp:nvSpPr>
        <dsp:cNvPr id="0" name=""/>
        <dsp:cNvSpPr/>
      </dsp:nvSpPr>
      <dsp:spPr>
        <a:xfrm>
          <a:off x="7929542" y="0"/>
          <a:ext cx="2201963" cy="612204"/>
        </a:xfrm>
        <a:prstGeom prst="chevron">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zh-CN" altLang="en-US" sz="1900" kern="1200">
              <a:latin typeface="楷体" panose="02010609060101010101" pitchFamily="49" charset="-122"/>
              <a:ea typeface="楷体" panose="02010609060101010101" pitchFamily="49" charset="-122"/>
            </a:rPr>
            <a:t>特殊问题</a:t>
          </a:r>
          <a:endParaRPr lang="zh-CN" altLang="en-US" sz="1900" kern="1200" dirty="0">
            <a:latin typeface="楷体" panose="02010609060101010101" pitchFamily="49" charset="-122"/>
            <a:ea typeface="楷体" panose="02010609060101010101" pitchFamily="49" charset="-122"/>
          </a:endParaRPr>
        </a:p>
      </dsp:txBody>
      <dsp:txXfrm>
        <a:off x="8235644" y="0"/>
        <a:ext cx="1589759" cy="612204"/>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4F7B1F-6A9C-4508-9A1D-40B8C455CD4A}">
      <dsp:nvSpPr>
        <dsp:cNvPr id="0" name=""/>
        <dsp:cNvSpPr/>
      </dsp:nvSpPr>
      <dsp:spPr>
        <a:xfrm>
          <a:off x="552874" y="3274"/>
          <a:ext cx="2678253" cy="1999259"/>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SzTx/>
            <a:buFontTx/>
            <a:buChar char="••"/>
          </a:pPr>
          <a:r>
            <a:rPr lang="zh-CN" altLang="en-US" sz="2000" b="0" i="0" kern="1200">
              <a:latin typeface="楷体" panose="02010609060101010101" pitchFamily="49" charset="-122"/>
              <a:ea typeface="楷体" panose="02010609060101010101" pitchFamily="49" charset="-122"/>
            </a:rPr>
            <a:t>由于</a:t>
          </a:r>
          <a:r>
            <a:rPr lang="zh-CN" altLang="en-US" sz="2000" b="0" i="0" kern="1200" dirty="0">
              <a:latin typeface="楷体" panose="02010609060101010101" pitchFamily="49" charset="-122"/>
              <a:ea typeface="楷体" panose="02010609060101010101" pitchFamily="49" charset="-122"/>
            </a:rPr>
            <a:t>制定的时间比较早（国标版本是</a:t>
          </a:r>
          <a:r>
            <a:rPr lang="en-US" altLang="zh-CN" sz="2000" b="0" i="0" kern="1200" dirty="0">
              <a:latin typeface="楷体" panose="02010609060101010101" pitchFamily="49" charset="-122"/>
              <a:ea typeface="楷体" panose="02010609060101010101" pitchFamily="49" charset="-122"/>
            </a:rPr>
            <a:t>1988</a:t>
          </a:r>
          <a:r>
            <a:rPr lang="zh-CN" altLang="en-US" sz="2000" b="0" i="0" kern="1200" dirty="0">
              <a:latin typeface="楷体" panose="02010609060101010101" pitchFamily="49" charset="-122"/>
              <a:ea typeface="楷体" panose="02010609060101010101" pitchFamily="49" charset="-122"/>
            </a:rPr>
            <a:t>年制定的，参考了</a:t>
          </a:r>
          <a:r>
            <a:rPr lang="en-US" altLang="zh-CN" sz="2000" b="0" i="0" kern="1200" dirty="0">
              <a:latin typeface="楷体" panose="02010609060101010101" pitchFamily="49" charset="-122"/>
              <a:ea typeface="楷体" panose="02010609060101010101" pitchFamily="49" charset="-122"/>
            </a:rPr>
            <a:t>ISO70</a:t>
          </a:r>
          <a:r>
            <a:rPr lang="zh-CN" altLang="en-US" sz="2000" b="0" i="0" kern="1200" dirty="0">
              <a:latin typeface="楷体" panose="02010609060101010101" pitchFamily="49" charset="-122"/>
              <a:ea typeface="楷体" panose="02010609060101010101" pitchFamily="49" charset="-122"/>
            </a:rPr>
            <a:t>年代制定的标准），总体显得有些陈旧。</a:t>
          </a:r>
        </a:p>
      </dsp:txBody>
      <dsp:txXfrm>
        <a:off x="599719" y="50119"/>
        <a:ext cx="2584563" cy="1952414"/>
      </dsp:txXfrm>
    </dsp:sp>
    <dsp:sp modelId="{6D0473F7-0D5D-418A-98FF-1EA6C3885489}">
      <dsp:nvSpPr>
        <dsp:cNvPr id="0" name=""/>
        <dsp:cNvSpPr/>
      </dsp:nvSpPr>
      <dsp:spPr>
        <a:xfrm>
          <a:off x="552874" y="2002533"/>
          <a:ext cx="2678253" cy="859681"/>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72390" tIns="0" rIns="24130" bIns="0" numCol="1" spcCol="1270" anchor="ctr" anchorCtr="0">
          <a:noAutofit/>
        </a:bodyPr>
        <a:lstStyle/>
        <a:p>
          <a:pPr lvl="0" algn="l" defTabSz="844550">
            <a:lnSpc>
              <a:spcPct val="90000"/>
            </a:lnSpc>
            <a:spcBef>
              <a:spcPct val="0"/>
            </a:spcBef>
            <a:spcAft>
              <a:spcPct val="35000"/>
            </a:spcAft>
            <a:buSzTx/>
            <a:buFontTx/>
            <a:buNone/>
          </a:pPr>
          <a:r>
            <a:rPr lang="zh-CN" altLang="en-US" sz="1900" b="0" i="0" kern="1200">
              <a:latin typeface="楷体" panose="02010609060101010101" pitchFamily="49" charset="-122"/>
              <a:ea typeface="楷体" panose="02010609060101010101" pitchFamily="49" charset="-122"/>
            </a:rPr>
            <a:t>（</a:t>
          </a:r>
          <a:r>
            <a:rPr lang="en-US" altLang="zh-CN" sz="1900" b="0" i="0" kern="1200">
              <a:latin typeface="楷体" panose="02010609060101010101" pitchFamily="49" charset="-122"/>
              <a:ea typeface="楷体" panose="02010609060101010101" pitchFamily="49" charset="-122"/>
            </a:rPr>
            <a:t>1</a:t>
          </a:r>
          <a:r>
            <a:rPr lang="zh-CN" altLang="en-US" sz="1900" b="0" i="0" kern="1200">
              <a:latin typeface="楷体" panose="02010609060101010101" pitchFamily="49" charset="-122"/>
              <a:ea typeface="楷体" panose="02010609060101010101" pitchFamily="49" charset="-122"/>
            </a:rPr>
            <a:t>）国标</a:t>
          </a:r>
          <a:r>
            <a:rPr lang="en-US" altLang="zh-CN" sz="1900" b="0" i="0" kern="1200">
              <a:latin typeface="楷体" panose="02010609060101010101" pitchFamily="49" charset="-122"/>
              <a:ea typeface="楷体" panose="02010609060101010101" pitchFamily="49" charset="-122"/>
            </a:rPr>
            <a:t>/ISO</a:t>
          </a:r>
          <a:r>
            <a:rPr lang="zh-CN" altLang="en-US" sz="1900" b="0" i="0" kern="1200">
              <a:latin typeface="楷体" panose="02010609060101010101" pitchFamily="49" charset="-122"/>
              <a:ea typeface="楷体" panose="02010609060101010101" pitchFamily="49" charset="-122"/>
            </a:rPr>
            <a:t>标准</a:t>
          </a:r>
          <a:endParaRPr lang="zh-CN" altLang="en-US" sz="1900" b="0" i="0" kern="1200" dirty="0">
            <a:latin typeface="楷体" panose="02010609060101010101" pitchFamily="49" charset="-122"/>
            <a:ea typeface="楷体" panose="02010609060101010101" pitchFamily="49" charset="-122"/>
          </a:endParaRPr>
        </a:p>
      </dsp:txBody>
      <dsp:txXfrm>
        <a:off x="552874" y="2002533"/>
        <a:ext cx="1886093" cy="859681"/>
      </dsp:txXfrm>
    </dsp:sp>
    <dsp:sp modelId="{135B9CA6-2021-4E0E-88D2-CBD4BBD1795A}">
      <dsp:nvSpPr>
        <dsp:cNvPr id="0" name=""/>
        <dsp:cNvSpPr/>
      </dsp:nvSpPr>
      <dsp:spPr>
        <a:xfrm>
          <a:off x="2514731" y="2139086"/>
          <a:ext cx="937388" cy="937388"/>
        </a:xfrm>
        <a:prstGeom prst="ellipse">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0EE2A751-1F2B-4565-B7F8-E39A0E6A4B04}">
      <dsp:nvSpPr>
        <dsp:cNvPr id="0" name=""/>
        <dsp:cNvSpPr/>
      </dsp:nvSpPr>
      <dsp:spPr>
        <a:xfrm>
          <a:off x="3684352" y="3274"/>
          <a:ext cx="2678253" cy="1999259"/>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5">
              <a:hueOff val="-3379271"/>
              <a:satOff val="-8710"/>
              <a:lumOff val="-5883"/>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zh-CN" altLang="en-US" sz="2000" b="0" i="0" kern="1200">
              <a:latin typeface="楷体" panose="02010609060101010101" pitchFamily="49" charset="-122"/>
              <a:ea typeface="楷体" panose="02010609060101010101" pitchFamily="49" charset="-122"/>
            </a:rPr>
            <a:t>采用</a:t>
          </a:r>
          <a:r>
            <a:rPr lang="zh-CN" altLang="en-US" sz="2000" b="0" i="0" kern="1200" dirty="0">
              <a:latin typeface="楷体" panose="02010609060101010101" pitchFamily="49" charset="-122"/>
              <a:ea typeface="楷体" panose="02010609060101010101" pitchFamily="49" charset="-122"/>
            </a:rPr>
            <a:t>以模型为主的思路，由此文字部分的模板显得过于简单 ，难以涵盖所有的需求内容；</a:t>
          </a:r>
        </a:p>
      </dsp:txBody>
      <dsp:txXfrm>
        <a:off x="3731197" y="50119"/>
        <a:ext cx="2584563" cy="1952414"/>
      </dsp:txXfrm>
    </dsp:sp>
    <dsp:sp modelId="{7654A8B7-58CC-46C3-96E8-F321144FFB7A}">
      <dsp:nvSpPr>
        <dsp:cNvPr id="0" name=""/>
        <dsp:cNvSpPr/>
      </dsp:nvSpPr>
      <dsp:spPr>
        <a:xfrm>
          <a:off x="3684352" y="2002533"/>
          <a:ext cx="2678253" cy="859681"/>
        </a:xfrm>
        <a:prstGeom prst="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w="6350" cap="flat" cmpd="sng" algn="ctr">
          <a:solidFill>
            <a:schemeClr val="accent5">
              <a:hueOff val="-3379271"/>
              <a:satOff val="-8710"/>
              <a:lumOff val="-5883"/>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72390" tIns="0" rIns="24130" bIns="0" numCol="1" spcCol="1270" anchor="ctr" anchorCtr="0">
          <a:noAutofit/>
        </a:bodyPr>
        <a:lstStyle/>
        <a:p>
          <a:pPr lvl="0" algn="l" defTabSz="844550">
            <a:lnSpc>
              <a:spcPct val="90000"/>
            </a:lnSpc>
            <a:spcBef>
              <a:spcPct val="0"/>
            </a:spcBef>
            <a:spcAft>
              <a:spcPct val="35000"/>
            </a:spcAft>
          </a:pPr>
          <a:r>
            <a:rPr lang="zh-CN" altLang="en-US" sz="1900" b="0" i="0" kern="1200">
              <a:latin typeface="楷体" panose="02010609060101010101" pitchFamily="49" charset="-122"/>
              <a:ea typeface="楷体" panose="02010609060101010101" pitchFamily="49" charset="-122"/>
            </a:rPr>
            <a:t>（</a:t>
          </a:r>
          <a:r>
            <a:rPr lang="en-US" altLang="zh-CN" sz="1900" b="0" i="0" kern="1200">
              <a:latin typeface="楷体" panose="02010609060101010101" pitchFamily="49" charset="-122"/>
              <a:ea typeface="楷体" panose="02010609060101010101" pitchFamily="49" charset="-122"/>
            </a:rPr>
            <a:t>2</a:t>
          </a:r>
          <a:r>
            <a:rPr lang="zh-CN" altLang="en-US" sz="1900" b="0" i="0" kern="1200">
              <a:latin typeface="楷体" panose="02010609060101010101" pitchFamily="49" charset="-122"/>
              <a:ea typeface="楷体" panose="02010609060101010101" pitchFamily="49" charset="-122"/>
            </a:rPr>
            <a:t>）</a:t>
          </a:r>
          <a:r>
            <a:rPr lang="en-US" altLang="zh-CN" sz="1900" b="0" i="0" kern="1200">
              <a:latin typeface="楷体" panose="02010609060101010101" pitchFamily="49" charset="-122"/>
              <a:ea typeface="楷体" panose="02010609060101010101" pitchFamily="49" charset="-122"/>
            </a:rPr>
            <a:t>RUP</a:t>
          </a:r>
          <a:r>
            <a:rPr lang="zh-CN" altLang="en-US" sz="1900" b="0" i="0" kern="1200">
              <a:latin typeface="楷体" panose="02010609060101010101" pitchFamily="49" charset="-122"/>
              <a:ea typeface="楷体" panose="02010609060101010101" pitchFamily="49" charset="-122"/>
            </a:rPr>
            <a:t>版本</a:t>
          </a:r>
          <a:endParaRPr lang="zh-CN" altLang="en-US" sz="1900" b="0" i="0" kern="1200" dirty="0">
            <a:latin typeface="楷体" panose="02010609060101010101" pitchFamily="49" charset="-122"/>
            <a:ea typeface="楷体" panose="02010609060101010101" pitchFamily="49" charset="-122"/>
          </a:endParaRPr>
        </a:p>
      </dsp:txBody>
      <dsp:txXfrm>
        <a:off x="3684352" y="2002533"/>
        <a:ext cx="1886093" cy="859681"/>
      </dsp:txXfrm>
    </dsp:sp>
    <dsp:sp modelId="{536F15EB-20B0-4FE1-B8A9-54266E69605D}">
      <dsp:nvSpPr>
        <dsp:cNvPr id="0" name=""/>
        <dsp:cNvSpPr/>
      </dsp:nvSpPr>
      <dsp:spPr>
        <a:xfrm>
          <a:off x="5646209" y="2139086"/>
          <a:ext cx="937388" cy="937388"/>
        </a:xfrm>
        <a:prstGeom prst="ellipse">
          <a:avLst/>
        </a:prstGeom>
        <a:solidFill>
          <a:schemeClr val="accent5">
            <a:tint val="40000"/>
            <a:alpha val="90000"/>
            <a:hueOff val="-3369881"/>
            <a:satOff val="-11416"/>
            <a:lumOff val="-1464"/>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ED19F77C-DA3D-4579-BC06-4266C970EAF5}">
      <dsp:nvSpPr>
        <dsp:cNvPr id="0" name=""/>
        <dsp:cNvSpPr/>
      </dsp:nvSpPr>
      <dsp:spPr>
        <a:xfrm>
          <a:off x="6815830" y="3274"/>
          <a:ext cx="2678253" cy="1999259"/>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zh-CN" altLang="en-US" sz="2000" b="0" i="0" kern="1200">
              <a:latin typeface="楷体" panose="02010609060101010101" pitchFamily="49" charset="-122"/>
              <a:ea typeface="楷体" panose="02010609060101010101" pitchFamily="49" charset="-122"/>
            </a:rPr>
            <a:t>比较</a:t>
          </a:r>
          <a:r>
            <a:rPr lang="zh-CN" altLang="en-US" sz="2000" b="0" i="0" kern="1200" dirty="0">
              <a:latin typeface="楷体" panose="02010609060101010101" pitchFamily="49" charset="-122"/>
              <a:ea typeface="楷体" panose="02010609060101010101" pitchFamily="49" charset="-122"/>
            </a:rPr>
            <a:t>追求通用性，比较庞大。</a:t>
          </a:r>
        </a:p>
      </dsp:txBody>
      <dsp:txXfrm>
        <a:off x="6862675" y="50119"/>
        <a:ext cx="2584563" cy="1952414"/>
      </dsp:txXfrm>
    </dsp:sp>
    <dsp:sp modelId="{2FD6030F-F270-42BD-828E-B180BFC95A82}">
      <dsp:nvSpPr>
        <dsp:cNvPr id="0" name=""/>
        <dsp:cNvSpPr/>
      </dsp:nvSpPr>
      <dsp:spPr>
        <a:xfrm>
          <a:off x="6815830" y="2002533"/>
          <a:ext cx="2678253" cy="859681"/>
        </a:xfrm>
        <a:prstGeom prst="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72390" tIns="0" rIns="24130" bIns="0" numCol="1" spcCol="1270" anchor="ctr" anchorCtr="0">
          <a:noAutofit/>
        </a:bodyPr>
        <a:lstStyle/>
        <a:p>
          <a:pPr lvl="0" algn="l" defTabSz="844550">
            <a:lnSpc>
              <a:spcPct val="90000"/>
            </a:lnSpc>
            <a:spcBef>
              <a:spcPct val="0"/>
            </a:spcBef>
            <a:spcAft>
              <a:spcPct val="35000"/>
            </a:spcAft>
          </a:pPr>
          <a:r>
            <a:rPr lang="zh-CN" altLang="en-US" sz="1900" b="0" i="0" kern="1200" dirty="0">
              <a:latin typeface="楷体" panose="02010609060101010101" pitchFamily="49" charset="-122"/>
              <a:ea typeface="楷体" panose="02010609060101010101" pitchFamily="49" charset="-122"/>
            </a:rPr>
            <a:t>（</a:t>
          </a:r>
          <a:r>
            <a:rPr lang="en-US" altLang="zh-CN" sz="1900" b="0" i="0" kern="1200" dirty="0">
              <a:latin typeface="楷体" panose="02010609060101010101" pitchFamily="49" charset="-122"/>
              <a:ea typeface="楷体" panose="02010609060101010101" pitchFamily="49" charset="-122"/>
            </a:rPr>
            <a:t>3</a:t>
          </a:r>
          <a:r>
            <a:rPr lang="zh-CN" altLang="en-US" sz="1900" b="0" i="0" kern="1200" dirty="0">
              <a:latin typeface="楷体" panose="02010609060101010101" pitchFamily="49" charset="-122"/>
              <a:ea typeface="楷体" panose="02010609060101010101" pitchFamily="49" charset="-122"/>
            </a:rPr>
            <a:t>）咨询公司（大型软件公司）版本</a:t>
          </a:r>
        </a:p>
      </dsp:txBody>
      <dsp:txXfrm>
        <a:off x="6815830" y="2002533"/>
        <a:ext cx="1886093" cy="859681"/>
      </dsp:txXfrm>
    </dsp:sp>
    <dsp:sp modelId="{B66A974B-B513-47B8-88AD-B460D6B9FF80}">
      <dsp:nvSpPr>
        <dsp:cNvPr id="0" name=""/>
        <dsp:cNvSpPr/>
      </dsp:nvSpPr>
      <dsp:spPr>
        <a:xfrm>
          <a:off x="8777687" y="2139086"/>
          <a:ext cx="937388" cy="937388"/>
        </a:xfrm>
        <a:prstGeom prst="ellipse">
          <a:avLst/>
        </a:prstGeom>
        <a:solidFill>
          <a:schemeClr val="accent5">
            <a:tint val="40000"/>
            <a:alpha val="90000"/>
            <a:hueOff val="-6739762"/>
            <a:satOff val="-22832"/>
            <a:lumOff val="-2928"/>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792F70-CCD1-4CF1-A7E4-04F2F03249B4}">
      <dsp:nvSpPr>
        <dsp:cNvPr id="0" name=""/>
        <dsp:cNvSpPr/>
      </dsp:nvSpPr>
      <dsp:spPr>
        <a:xfrm>
          <a:off x="0" y="6670"/>
          <a:ext cx="10153650" cy="95589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4780" tIns="144780" rIns="144780" bIns="144780" numCol="1" spcCol="1270" anchor="ctr" anchorCtr="0">
          <a:noAutofit/>
        </a:bodyPr>
        <a:lstStyle/>
        <a:p>
          <a:pPr lvl="0" algn="l" defTabSz="1689100">
            <a:lnSpc>
              <a:spcPct val="90000"/>
            </a:lnSpc>
            <a:spcBef>
              <a:spcPct val="0"/>
            </a:spcBef>
            <a:spcAft>
              <a:spcPct val="35000"/>
            </a:spcAft>
            <a:buFont typeface="Wingdings" panose="05000000000000000000" pitchFamily="2" charset="2"/>
            <a:buNone/>
          </a:pPr>
          <a:r>
            <a:rPr lang="en-US" altLang="zh-CN" sz="3800" b="0" i="0" kern="1200" dirty="0">
              <a:latin typeface="楷体" panose="02010609060101010101" pitchFamily="49" charset="-122"/>
              <a:ea typeface="楷体" panose="02010609060101010101" pitchFamily="49" charset="-122"/>
            </a:rPr>
            <a:t>(1</a:t>
          </a:r>
          <a:r>
            <a:rPr lang="zh-CN" altLang="en-US" sz="3800" b="0" i="0" kern="1200" dirty="0">
              <a:latin typeface="楷体" panose="02010609060101010101" pitchFamily="49" charset="-122"/>
              <a:ea typeface="楷体" panose="02010609060101010101" pitchFamily="49" charset="-122"/>
            </a:rPr>
            <a:t>）正确性</a:t>
          </a:r>
        </a:p>
      </dsp:txBody>
      <dsp:txXfrm>
        <a:off x="46663" y="53333"/>
        <a:ext cx="10060324" cy="862564"/>
      </dsp:txXfrm>
    </dsp:sp>
    <dsp:sp modelId="{324D9CA5-3C00-49FB-966B-ECD366D46EEE}">
      <dsp:nvSpPr>
        <dsp:cNvPr id="0" name=""/>
        <dsp:cNvSpPr/>
      </dsp:nvSpPr>
      <dsp:spPr>
        <a:xfrm>
          <a:off x="0" y="962560"/>
          <a:ext cx="10153650"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2378" tIns="40640" rIns="227584" bIns="40640" numCol="1" spcCol="1270" anchor="t" anchorCtr="0">
          <a:noAutofit/>
        </a:bodyPr>
        <a:lstStyle/>
        <a:p>
          <a:pPr marL="285750" lvl="1" indent="-285750" algn="l" defTabSz="1422400">
            <a:lnSpc>
              <a:spcPct val="90000"/>
            </a:lnSpc>
            <a:spcBef>
              <a:spcPct val="0"/>
            </a:spcBef>
            <a:spcAft>
              <a:spcPct val="20000"/>
            </a:spcAft>
            <a:buChar char="••"/>
          </a:pPr>
          <a:r>
            <a:rPr lang="zh-CN" altLang="en-US" sz="3200" b="0" i="0" kern="1200" dirty="0">
              <a:latin typeface="楷体" panose="02010609060101010101" pitchFamily="49" charset="-122"/>
              <a:ea typeface="楷体" panose="02010609060101010101" pitchFamily="49" charset="-122"/>
            </a:rPr>
            <a:t>是指文档内的所有需求都具有正确性。</a:t>
          </a:r>
        </a:p>
      </dsp:txBody>
      <dsp:txXfrm>
        <a:off x="0" y="962560"/>
        <a:ext cx="10153650" cy="629280"/>
      </dsp:txXfrm>
    </dsp:sp>
    <dsp:sp modelId="{F197FC1A-5AFC-483E-8FE8-DAC26D403C36}">
      <dsp:nvSpPr>
        <dsp:cNvPr id="0" name=""/>
        <dsp:cNvSpPr/>
      </dsp:nvSpPr>
      <dsp:spPr>
        <a:xfrm>
          <a:off x="0" y="1591840"/>
          <a:ext cx="10153650" cy="955890"/>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4780" tIns="144780" rIns="144780" bIns="144780" numCol="1" spcCol="1270" anchor="ctr" anchorCtr="0">
          <a:noAutofit/>
        </a:bodyPr>
        <a:lstStyle/>
        <a:p>
          <a:pPr lvl="0" algn="l" defTabSz="1689100">
            <a:lnSpc>
              <a:spcPct val="90000"/>
            </a:lnSpc>
            <a:spcBef>
              <a:spcPct val="0"/>
            </a:spcBef>
            <a:spcAft>
              <a:spcPct val="35000"/>
            </a:spcAft>
          </a:pPr>
          <a:r>
            <a:rPr lang="zh-CN" altLang="en-US" sz="3800" b="0" i="0" kern="1200">
              <a:latin typeface="楷体" panose="02010609060101010101" pitchFamily="49" charset="-122"/>
              <a:ea typeface="楷体" panose="02010609060101010101" pitchFamily="49" charset="-122"/>
            </a:rPr>
            <a:t>（</a:t>
          </a:r>
          <a:r>
            <a:rPr lang="en-US" altLang="zh-CN" sz="3800" b="0" i="0" kern="1200">
              <a:latin typeface="楷体" panose="02010609060101010101" pitchFamily="49" charset="-122"/>
              <a:ea typeface="楷体" panose="02010609060101010101" pitchFamily="49" charset="-122"/>
            </a:rPr>
            <a:t>2</a:t>
          </a:r>
          <a:r>
            <a:rPr lang="zh-CN" altLang="en-US" sz="3800" b="0" i="0" kern="1200">
              <a:latin typeface="楷体" panose="02010609060101010101" pitchFamily="49" charset="-122"/>
              <a:ea typeface="楷体" panose="02010609060101010101" pitchFamily="49" charset="-122"/>
            </a:rPr>
            <a:t>）无歧义</a:t>
          </a:r>
          <a:endParaRPr lang="zh-CN" altLang="en-US" sz="3800" b="0" i="0" kern="1200" dirty="0">
            <a:latin typeface="楷体" panose="02010609060101010101" pitchFamily="49" charset="-122"/>
            <a:ea typeface="楷体" panose="02010609060101010101" pitchFamily="49" charset="-122"/>
          </a:endParaRPr>
        </a:p>
      </dsp:txBody>
      <dsp:txXfrm>
        <a:off x="46663" y="1638503"/>
        <a:ext cx="10060324" cy="862564"/>
      </dsp:txXfrm>
    </dsp:sp>
    <dsp:sp modelId="{616E5590-845A-4BCF-8B4C-2A2D4480C428}">
      <dsp:nvSpPr>
        <dsp:cNvPr id="0" name=""/>
        <dsp:cNvSpPr/>
      </dsp:nvSpPr>
      <dsp:spPr>
        <a:xfrm>
          <a:off x="0" y="2554402"/>
          <a:ext cx="10153650"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2378" tIns="40640" rIns="227584" bIns="40640" numCol="1" spcCol="1270" anchor="t" anchorCtr="0">
          <a:noAutofit/>
        </a:bodyPr>
        <a:lstStyle/>
        <a:p>
          <a:pPr marL="285750" lvl="1" indent="-285750" algn="l" defTabSz="1422400">
            <a:lnSpc>
              <a:spcPct val="90000"/>
            </a:lnSpc>
            <a:spcBef>
              <a:spcPct val="0"/>
            </a:spcBef>
            <a:spcAft>
              <a:spcPct val="20000"/>
            </a:spcAft>
            <a:buChar char="••"/>
          </a:pPr>
          <a:r>
            <a:rPr lang="zh-CN" altLang="en-US" sz="3200" b="0" i="0" kern="1200" dirty="0">
              <a:latin typeface="楷体" panose="02010609060101010101" pitchFamily="49" charset="-122"/>
              <a:ea typeface="楷体" panose="02010609060101010101" pitchFamily="49" charset="-122"/>
            </a:rPr>
            <a:t>是指文档内的所有需求都是无歧义的。</a:t>
          </a:r>
        </a:p>
      </dsp:txBody>
      <dsp:txXfrm>
        <a:off x="0" y="2554402"/>
        <a:ext cx="10153650" cy="629280"/>
      </dsp:txXfrm>
    </dsp:sp>
    <dsp:sp modelId="{59D7602E-E6DC-4B3E-821F-041A19C376B0}">
      <dsp:nvSpPr>
        <dsp:cNvPr id="0" name=""/>
        <dsp:cNvSpPr/>
      </dsp:nvSpPr>
      <dsp:spPr>
        <a:xfrm>
          <a:off x="0" y="3177010"/>
          <a:ext cx="10153650" cy="95589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4780" tIns="144780" rIns="144780" bIns="144780" numCol="1" spcCol="1270" anchor="ctr" anchorCtr="0">
          <a:noAutofit/>
        </a:bodyPr>
        <a:lstStyle/>
        <a:p>
          <a:pPr lvl="0" algn="l" defTabSz="1689100">
            <a:lnSpc>
              <a:spcPct val="90000"/>
            </a:lnSpc>
            <a:spcBef>
              <a:spcPct val="0"/>
            </a:spcBef>
            <a:spcAft>
              <a:spcPct val="35000"/>
            </a:spcAft>
          </a:pPr>
          <a:r>
            <a:rPr lang="zh-CN" altLang="en-US" sz="3800" b="0" i="0" kern="1200">
              <a:latin typeface="楷体" panose="02010609060101010101" pitchFamily="49" charset="-122"/>
              <a:ea typeface="楷体" panose="02010609060101010101" pitchFamily="49" charset="-122"/>
            </a:rPr>
            <a:t>（</a:t>
          </a:r>
          <a:r>
            <a:rPr lang="en-US" altLang="zh-CN" sz="3800" b="0" i="0" kern="1200">
              <a:latin typeface="楷体" panose="02010609060101010101" pitchFamily="49" charset="-122"/>
              <a:ea typeface="楷体" panose="02010609060101010101" pitchFamily="49" charset="-122"/>
            </a:rPr>
            <a:t>3</a:t>
          </a:r>
          <a:r>
            <a:rPr lang="zh-CN" altLang="en-US" sz="3800" b="0" i="0" kern="1200">
              <a:latin typeface="楷体" panose="02010609060101010101" pitchFamily="49" charset="-122"/>
              <a:ea typeface="楷体" panose="02010609060101010101" pitchFamily="49" charset="-122"/>
            </a:rPr>
            <a:t>）可验证</a:t>
          </a:r>
          <a:endParaRPr lang="zh-CN" altLang="en-US" sz="3800" b="0" i="0" kern="1200" dirty="0">
            <a:latin typeface="楷体" panose="02010609060101010101" pitchFamily="49" charset="-122"/>
            <a:ea typeface="楷体" panose="02010609060101010101" pitchFamily="49" charset="-122"/>
          </a:endParaRPr>
        </a:p>
      </dsp:txBody>
      <dsp:txXfrm>
        <a:off x="46663" y="3223673"/>
        <a:ext cx="10060324" cy="862564"/>
      </dsp:txXfrm>
    </dsp:sp>
    <dsp:sp modelId="{5673F625-FEE2-4BDC-B4C4-1A6B0EBAE93B}">
      <dsp:nvSpPr>
        <dsp:cNvPr id="0" name=""/>
        <dsp:cNvSpPr/>
      </dsp:nvSpPr>
      <dsp:spPr>
        <a:xfrm>
          <a:off x="0" y="4139570"/>
          <a:ext cx="10153650"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2378" tIns="40640" rIns="227584" bIns="40640" numCol="1" spcCol="1270" anchor="t" anchorCtr="0">
          <a:noAutofit/>
        </a:bodyPr>
        <a:lstStyle/>
        <a:p>
          <a:pPr marL="285750" lvl="1" indent="-285750" algn="l" defTabSz="1422400">
            <a:lnSpc>
              <a:spcPct val="90000"/>
            </a:lnSpc>
            <a:spcBef>
              <a:spcPct val="0"/>
            </a:spcBef>
            <a:spcAft>
              <a:spcPct val="20000"/>
            </a:spcAft>
            <a:buChar char="••"/>
          </a:pPr>
          <a:r>
            <a:rPr lang="zh-CN" altLang="en-US" sz="3200" b="0" i="0" kern="1200" dirty="0">
              <a:latin typeface="楷体" panose="02010609060101010101" pitchFamily="49" charset="-122"/>
              <a:ea typeface="楷体" panose="02010609060101010101" pitchFamily="49" charset="-122"/>
            </a:rPr>
            <a:t>是指文档内的所有需求都是可验证的。</a:t>
          </a:r>
        </a:p>
      </dsp:txBody>
      <dsp:txXfrm>
        <a:off x="0" y="4139570"/>
        <a:ext cx="10153650" cy="62928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9AE367-15B5-45DF-8021-F426471326D7}">
      <dsp:nvSpPr>
        <dsp:cNvPr id="0" name=""/>
        <dsp:cNvSpPr/>
      </dsp:nvSpPr>
      <dsp:spPr>
        <a:xfrm>
          <a:off x="0" y="7427"/>
          <a:ext cx="9671050" cy="83011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zh-CN" altLang="en-US" sz="3300" b="0" i="0" kern="1200">
              <a:latin typeface="楷体" panose="02010609060101010101" pitchFamily="49" charset="-122"/>
              <a:ea typeface="楷体" panose="02010609060101010101" pitchFamily="49" charset="-122"/>
            </a:rPr>
            <a:t>（</a:t>
          </a:r>
          <a:r>
            <a:rPr lang="en-US" altLang="zh-CN" sz="3300" b="0" i="0" kern="1200">
              <a:latin typeface="楷体" panose="02010609060101010101" pitchFamily="49" charset="-122"/>
              <a:ea typeface="楷体" panose="02010609060101010101" pitchFamily="49" charset="-122"/>
            </a:rPr>
            <a:t>4</a:t>
          </a:r>
          <a:r>
            <a:rPr lang="zh-CN" altLang="en-US" sz="3300" b="0" i="0" kern="1200">
              <a:latin typeface="楷体" panose="02010609060101010101" pitchFamily="49" charset="-122"/>
              <a:ea typeface="楷体" panose="02010609060101010101" pitchFamily="49" charset="-122"/>
            </a:rPr>
            <a:t>）完备性</a:t>
          </a:r>
          <a:endParaRPr lang="zh-CN" altLang="en-US" sz="3300" b="0" i="0" kern="1200" dirty="0">
            <a:latin typeface="楷体" panose="02010609060101010101" pitchFamily="49" charset="-122"/>
            <a:ea typeface="楷体" panose="02010609060101010101" pitchFamily="49" charset="-122"/>
          </a:endParaRPr>
        </a:p>
      </dsp:txBody>
      <dsp:txXfrm>
        <a:off x="40523" y="47950"/>
        <a:ext cx="9590004" cy="749069"/>
      </dsp:txXfrm>
    </dsp:sp>
    <dsp:sp modelId="{3A9FB643-37D2-4DAE-B4BF-00AB140706D8}">
      <dsp:nvSpPr>
        <dsp:cNvPr id="0" name=""/>
        <dsp:cNvSpPr/>
      </dsp:nvSpPr>
      <dsp:spPr>
        <a:xfrm>
          <a:off x="0" y="837542"/>
          <a:ext cx="9671050" cy="3961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7056"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zh-CN" altLang="en-US" sz="2600" b="0" i="0" kern="1200">
              <a:latin typeface="楷体" panose="02010609060101010101" pitchFamily="49" charset="-122"/>
              <a:ea typeface="楷体" panose="02010609060101010101" pitchFamily="49" charset="-122"/>
            </a:rPr>
            <a:t>标准</a:t>
          </a:r>
          <a:endParaRPr lang="zh-CN" altLang="en-US" sz="2600" b="0" i="0" kern="1200" dirty="0">
            <a:latin typeface="楷体" panose="02010609060101010101" pitchFamily="49" charset="-122"/>
            <a:ea typeface="楷体" panose="02010609060101010101" pitchFamily="49" charset="-122"/>
          </a:endParaRPr>
        </a:p>
        <a:p>
          <a:pPr marL="457200" lvl="2" indent="-228600" algn="l" defTabSz="1155700">
            <a:lnSpc>
              <a:spcPct val="90000"/>
            </a:lnSpc>
            <a:spcBef>
              <a:spcPct val="0"/>
            </a:spcBef>
            <a:spcAft>
              <a:spcPct val="20000"/>
            </a:spcAft>
            <a:buFont typeface="Wingdings" panose="05000000000000000000" pitchFamily="2" charset="2"/>
            <a:buChar char="••"/>
          </a:pPr>
          <a:r>
            <a:rPr lang="zh-CN" altLang="en-US" sz="2600" b="0" i="0" kern="1200">
              <a:latin typeface="楷体" panose="02010609060101010101" pitchFamily="49" charset="-122"/>
              <a:ea typeface="楷体" panose="02010609060101010101" pitchFamily="49" charset="-122"/>
            </a:rPr>
            <a:t>描述了用户的所有有意义的需求，包括功能、性能、约束、质量属性和对外接口。</a:t>
          </a:r>
          <a:endParaRPr lang="zh-CN" altLang="en-US" sz="2600" b="0" i="0" kern="1200" dirty="0">
            <a:latin typeface="楷体" panose="02010609060101010101" pitchFamily="49" charset="-122"/>
            <a:ea typeface="楷体" panose="02010609060101010101" pitchFamily="49" charset="-122"/>
          </a:endParaRPr>
        </a:p>
        <a:p>
          <a:pPr marL="457200" lvl="2" indent="-228600" algn="l" defTabSz="1155700">
            <a:lnSpc>
              <a:spcPct val="90000"/>
            </a:lnSpc>
            <a:spcBef>
              <a:spcPct val="0"/>
            </a:spcBef>
            <a:spcAft>
              <a:spcPct val="20000"/>
            </a:spcAft>
            <a:buFont typeface="Wingdings" panose="05000000000000000000" pitchFamily="2" charset="2"/>
            <a:buChar char="••"/>
          </a:pPr>
          <a:r>
            <a:rPr lang="zh-CN" altLang="en-US" sz="2600" b="0" i="0" kern="1200" dirty="0">
              <a:latin typeface="楷体" panose="02010609060101010101" pitchFamily="49" charset="-122"/>
              <a:ea typeface="楷体" panose="02010609060101010101" pitchFamily="49" charset="-122"/>
            </a:rPr>
            <a:t>定义了软件对所有情况的所有实际输入（无论有效输入还是无效输入）的响应。</a:t>
          </a:r>
        </a:p>
        <a:p>
          <a:pPr marL="457200" lvl="2" indent="-228600" algn="l" defTabSz="1155700">
            <a:lnSpc>
              <a:spcPct val="90000"/>
            </a:lnSpc>
            <a:spcBef>
              <a:spcPct val="0"/>
            </a:spcBef>
            <a:spcAft>
              <a:spcPct val="20000"/>
            </a:spcAft>
            <a:buFont typeface="Wingdings" panose="05000000000000000000" pitchFamily="2" charset="2"/>
            <a:buChar char="••"/>
          </a:pPr>
          <a:r>
            <a:rPr lang="zh-CN" altLang="en-US" sz="2600" b="0" i="0" kern="1200">
              <a:latin typeface="楷体" panose="02010609060101010101" pitchFamily="49" charset="-122"/>
              <a:ea typeface="楷体" panose="02010609060101010101" pitchFamily="49" charset="-122"/>
            </a:rPr>
            <a:t>为文档中的所有图、表和术语、度量单位的定义提供了完整的引用和标记。</a:t>
          </a:r>
          <a:endParaRPr lang="zh-CN" altLang="en-US" sz="2600" b="0" i="0" kern="1200" dirty="0">
            <a:latin typeface="楷体" panose="02010609060101010101" pitchFamily="49" charset="-122"/>
            <a:ea typeface="楷体" panose="02010609060101010101" pitchFamily="49" charset="-122"/>
          </a:endParaRPr>
        </a:p>
        <a:p>
          <a:pPr marL="228600" lvl="1" indent="-228600" algn="l" defTabSz="1155700">
            <a:lnSpc>
              <a:spcPct val="90000"/>
            </a:lnSpc>
            <a:spcBef>
              <a:spcPct val="0"/>
            </a:spcBef>
            <a:spcAft>
              <a:spcPct val="20000"/>
            </a:spcAft>
            <a:buChar char="••"/>
          </a:pPr>
          <a:r>
            <a:rPr lang="zh-CN" altLang="en-US" sz="2600" b="0" i="0" kern="1200">
              <a:latin typeface="楷体" panose="02010609060101010101" pitchFamily="49" charset="-122"/>
              <a:ea typeface="楷体" panose="02010609060101010101" pitchFamily="49" charset="-122"/>
            </a:rPr>
            <a:t>待解决问题</a:t>
          </a:r>
          <a:r>
            <a:rPr lang="en-US" altLang="zh-CN" sz="2600" b="0" i="0" kern="1200">
              <a:latin typeface="楷体" panose="02010609060101010101" pitchFamily="49" charset="-122"/>
              <a:ea typeface="楷体" panose="02010609060101010101" pitchFamily="49" charset="-122"/>
            </a:rPr>
            <a:t>(To Be Determined:TBD) </a:t>
          </a:r>
          <a:r>
            <a:rPr lang="zh-CN" altLang="en-US" sz="2600" b="0" i="0" kern="1200">
              <a:latin typeface="楷体" panose="02010609060101010101" pitchFamily="49" charset="-122"/>
              <a:ea typeface="楷体" panose="02010609060101010101" pitchFamily="49" charset="-122"/>
            </a:rPr>
            <a:t>，在所有</a:t>
          </a:r>
          <a:r>
            <a:rPr lang="en-US" altLang="zh-CN" sz="2600" b="0" i="0" kern="1200">
              <a:latin typeface="楷体" panose="02010609060101010101" pitchFamily="49" charset="-122"/>
              <a:ea typeface="楷体" panose="02010609060101010101" pitchFamily="49" charset="-122"/>
            </a:rPr>
            <a:t>TBD</a:t>
          </a:r>
          <a:r>
            <a:rPr lang="zh-CN" altLang="en-US" sz="2600" b="0" i="0" kern="1200">
              <a:latin typeface="楷体" panose="02010609060101010101" pitchFamily="49" charset="-122"/>
              <a:ea typeface="楷体" panose="02010609060101010101" pitchFamily="49" charset="-122"/>
            </a:rPr>
            <a:t>问题未解决前，文档是不完备的。</a:t>
          </a:r>
          <a:endParaRPr lang="zh-CN" altLang="en-US" sz="2600" b="0" i="0" kern="1200" dirty="0">
            <a:latin typeface="楷体" panose="02010609060101010101" pitchFamily="49" charset="-122"/>
            <a:ea typeface="楷体" panose="02010609060101010101" pitchFamily="49" charset="-122"/>
          </a:endParaRPr>
        </a:p>
      </dsp:txBody>
      <dsp:txXfrm>
        <a:off x="0" y="837542"/>
        <a:ext cx="9671050" cy="396198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9AE367-15B5-45DF-8021-F426471326D7}">
      <dsp:nvSpPr>
        <dsp:cNvPr id="0" name=""/>
        <dsp:cNvSpPr/>
      </dsp:nvSpPr>
      <dsp:spPr>
        <a:xfrm>
          <a:off x="0" y="54849"/>
          <a:ext cx="9759950" cy="1056510"/>
        </a:xfrm>
        <a:prstGeom prst="roundRect">
          <a:avLst/>
        </a:prstGeom>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4"/>
        </a:lnRef>
        <a:fillRef idx="3">
          <a:schemeClr val="accent4"/>
        </a:fillRef>
        <a:effectRef idx="3">
          <a:schemeClr val="accent4"/>
        </a:effectRef>
        <a:fontRef idx="minor">
          <a:schemeClr val="lt1"/>
        </a:fontRef>
      </dsp:style>
      <dsp:txBody>
        <a:bodyPr spcFirstLastPara="0" vert="horz" wrap="square" lIns="160020" tIns="160020" rIns="160020" bIns="160020" numCol="1" spcCol="1270" anchor="ctr" anchorCtr="0">
          <a:noAutofit/>
        </a:bodyPr>
        <a:lstStyle/>
        <a:p>
          <a:pPr lvl="0" algn="l" defTabSz="1866900">
            <a:lnSpc>
              <a:spcPct val="90000"/>
            </a:lnSpc>
            <a:spcBef>
              <a:spcPct val="0"/>
            </a:spcBef>
            <a:spcAft>
              <a:spcPct val="35000"/>
            </a:spcAft>
          </a:pPr>
          <a:r>
            <a:rPr lang="zh-CN" altLang="en-US" sz="4200" b="0" i="0" kern="1200" dirty="0">
              <a:latin typeface="楷体" panose="02010609060101010101" pitchFamily="49" charset="-122"/>
              <a:ea typeface="楷体" panose="02010609060101010101" pitchFamily="49" charset="-122"/>
            </a:rPr>
            <a:t>（</a:t>
          </a:r>
          <a:r>
            <a:rPr lang="en-US" altLang="zh-CN" sz="4200" b="0" i="0" kern="1200" dirty="0">
              <a:latin typeface="楷体" panose="02010609060101010101" pitchFamily="49" charset="-122"/>
              <a:ea typeface="楷体" panose="02010609060101010101" pitchFamily="49" charset="-122"/>
            </a:rPr>
            <a:t>5</a:t>
          </a:r>
          <a:r>
            <a:rPr lang="zh-CN" altLang="en-US" sz="4200" b="0" i="0" kern="1200" dirty="0">
              <a:latin typeface="楷体" panose="02010609060101010101" pitchFamily="49" charset="-122"/>
              <a:ea typeface="楷体" panose="02010609060101010101" pitchFamily="49" charset="-122"/>
            </a:rPr>
            <a:t>）一致性</a:t>
          </a:r>
        </a:p>
      </dsp:txBody>
      <dsp:txXfrm>
        <a:off x="51575" y="106424"/>
        <a:ext cx="9656800" cy="953360"/>
      </dsp:txXfrm>
    </dsp:sp>
    <dsp:sp modelId="{3A9FB643-37D2-4DAE-B4BF-00AB140706D8}">
      <dsp:nvSpPr>
        <dsp:cNvPr id="0" name=""/>
        <dsp:cNvSpPr/>
      </dsp:nvSpPr>
      <dsp:spPr>
        <a:xfrm>
          <a:off x="0" y="1111359"/>
          <a:ext cx="9759950" cy="3564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9878" tIns="53340" rIns="298704" bIns="53340" numCol="1" spcCol="1270" anchor="t" anchorCtr="0">
          <a:noAutofit/>
        </a:bodyPr>
        <a:lstStyle/>
        <a:p>
          <a:pPr marL="285750" lvl="1" indent="-285750" algn="l" defTabSz="1466850">
            <a:lnSpc>
              <a:spcPct val="90000"/>
            </a:lnSpc>
            <a:spcBef>
              <a:spcPct val="0"/>
            </a:spcBef>
            <a:spcAft>
              <a:spcPct val="20000"/>
            </a:spcAft>
            <a:buChar char="••"/>
          </a:pPr>
          <a:r>
            <a:rPr lang="zh-CN" altLang="en-US" sz="3300" b="0" i="0" kern="1200">
              <a:latin typeface="楷体" panose="02010609060101010101" pitchFamily="49" charset="-122"/>
              <a:ea typeface="楷体" panose="02010609060101010101" pitchFamily="49" charset="-122"/>
            </a:rPr>
            <a:t>标准</a:t>
          </a:r>
          <a:endParaRPr lang="zh-CN" altLang="en-US" sz="3300" b="0" i="0" kern="1200" dirty="0">
            <a:latin typeface="楷体" panose="02010609060101010101" pitchFamily="49" charset="-122"/>
            <a:ea typeface="楷体" panose="02010609060101010101" pitchFamily="49" charset="-122"/>
          </a:endParaRPr>
        </a:p>
        <a:p>
          <a:pPr marL="571500" lvl="2" indent="-285750" algn="l" defTabSz="1466850">
            <a:lnSpc>
              <a:spcPct val="90000"/>
            </a:lnSpc>
            <a:spcBef>
              <a:spcPct val="0"/>
            </a:spcBef>
            <a:spcAft>
              <a:spcPct val="20000"/>
            </a:spcAft>
            <a:buFont typeface="Wingdings" panose="05000000000000000000" pitchFamily="2" charset="2"/>
            <a:buChar char="••"/>
          </a:pPr>
          <a:r>
            <a:rPr lang="zh-CN" altLang="en-US" sz="3300" b="0" i="0" kern="1200" dirty="0">
              <a:latin typeface="楷体" panose="02010609060101010101" pitchFamily="49" charset="-122"/>
              <a:ea typeface="楷体" panose="02010609060101010101" pitchFamily="49" charset="-122"/>
            </a:rPr>
            <a:t>细节的需求</a:t>
          </a:r>
          <a:r>
            <a:rPr lang="zh-CN" altLang="en-US" sz="3300" b="0" i="0" kern="1200" dirty="0">
              <a:solidFill>
                <a:schemeClr val="hlink"/>
              </a:solidFill>
              <a:latin typeface="楷体" panose="02010609060101010101" pitchFamily="49" charset="-122"/>
              <a:ea typeface="楷体" panose="02010609060101010101" pitchFamily="49" charset="-122"/>
            </a:rPr>
            <a:t>不能</a:t>
          </a:r>
          <a:r>
            <a:rPr lang="zh-CN" altLang="en-US" sz="3300" b="0" i="0" kern="1200" dirty="0">
              <a:latin typeface="楷体" panose="02010609060101010101" pitchFamily="49" charset="-122"/>
              <a:ea typeface="楷体" panose="02010609060101010101" pitchFamily="49" charset="-122"/>
            </a:rPr>
            <a:t>同高层次的需求相</a:t>
          </a:r>
          <a:r>
            <a:rPr lang="zh-CN" altLang="en-US" sz="3300" b="0" i="0" kern="1200" dirty="0">
              <a:solidFill>
                <a:schemeClr val="hlink"/>
              </a:solidFill>
              <a:latin typeface="楷体" panose="02010609060101010101" pitchFamily="49" charset="-122"/>
              <a:ea typeface="楷体" panose="02010609060101010101" pitchFamily="49" charset="-122"/>
            </a:rPr>
            <a:t>冲突</a:t>
          </a:r>
          <a:r>
            <a:rPr lang="zh-CN" altLang="en-US" sz="3300" b="0" i="0" kern="1200" dirty="0">
              <a:latin typeface="楷体" panose="02010609060101010101" pitchFamily="49" charset="-122"/>
              <a:ea typeface="楷体" panose="02010609060101010101" pitchFamily="49" charset="-122"/>
            </a:rPr>
            <a:t>，例如系统需求不能和业务需求、用户需求互相矛盾</a:t>
          </a:r>
        </a:p>
        <a:p>
          <a:pPr marL="571500" lvl="2" indent="-285750" algn="l" defTabSz="1466850">
            <a:lnSpc>
              <a:spcPct val="90000"/>
            </a:lnSpc>
            <a:spcBef>
              <a:spcPct val="0"/>
            </a:spcBef>
            <a:spcAft>
              <a:spcPct val="20000"/>
            </a:spcAft>
            <a:buFont typeface="Wingdings" panose="05000000000000000000" pitchFamily="2" charset="2"/>
            <a:buChar char="••"/>
          </a:pPr>
          <a:r>
            <a:rPr lang="zh-CN" altLang="en-US" sz="3300" b="0" i="0" kern="1200" dirty="0">
              <a:solidFill>
                <a:schemeClr val="hlink"/>
              </a:solidFill>
              <a:latin typeface="楷体" panose="02010609060101010101" pitchFamily="49" charset="-122"/>
              <a:ea typeface="楷体" panose="02010609060101010101" pitchFamily="49" charset="-122"/>
            </a:rPr>
            <a:t>同一层次</a:t>
          </a:r>
          <a:r>
            <a:rPr lang="zh-CN" altLang="en-US" sz="3300" b="0" i="0" kern="1200" dirty="0">
              <a:latin typeface="楷体" panose="02010609060101010101" pitchFamily="49" charset="-122"/>
              <a:ea typeface="楷体" panose="02010609060101010101" pitchFamily="49" charset="-122"/>
            </a:rPr>
            <a:t>的不同需求之间也</a:t>
          </a:r>
          <a:r>
            <a:rPr lang="zh-CN" altLang="en-US" sz="3300" b="0" i="0" kern="1200" dirty="0">
              <a:solidFill>
                <a:schemeClr val="hlink"/>
              </a:solidFill>
              <a:latin typeface="楷体" panose="02010609060101010101" pitchFamily="49" charset="-122"/>
              <a:ea typeface="楷体" panose="02010609060101010101" pitchFamily="49" charset="-122"/>
            </a:rPr>
            <a:t>不能</a:t>
          </a:r>
          <a:r>
            <a:rPr lang="zh-CN" altLang="en-US" sz="3300" b="0" i="0" kern="1200" dirty="0">
              <a:latin typeface="楷体" panose="02010609060101010101" pitchFamily="49" charset="-122"/>
              <a:ea typeface="楷体" panose="02010609060101010101" pitchFamily="49" charset="-122"/>
            </a:rPr>
            <a:t>互相</a:t>
          </a:r>
          <a:r>
            <a:rPr lang="zh-CN" altLang="en-US" sz="3300" b="0" i="0" kern="1200" dirty="0">
              <a:solidFill>
                <a:schemeClr val="hlink"/>
              </a:solidFill>
              <a:latin typeface="楷体" panose="02010609060101010101" pitchFamily="49" charset="-122"/>
              <a:ea typeface="楷体" panose="02010609060101010101" pitchFamily="49" charset="-122"/>
            </a:rPr>
            <a:t>冲突</a:t>
          </a:r>
        </a:p>
        <a:p>
          <a:pPr marL="285750" lvl="1" indent="-285750" algn="l" defTabSz="1466850">
            <a:lnSpc>
              <a:spcPct val="90000"/>
            </a:lnSpc>
            <a:spcBef>
              <a:spcPct val="0"/>
            </a:spcBef>
            <a:spcAft>
              <a:spcPct val="20000"/>
            </a:spcAft>
            <a:buChar char="••"/>
          </a:pPr>
          <a:r>
            <a:rPr lang="zh-CN" altLang="en-US" sz="3300" b="0" i="0" kern="1200" dirty="0">
              <a:latin typeface="楷体" panose="02010609060101010101" pitchFamily="49" charset="-122"/>
              <a:ea typeface="楷体" panose="02010609060101010101" pitchFamily="49" charset="-122"/>
            </a:rPr>
            <a:t>评审</a:t>
          </a:r>
        </a:p>
        <a:p>
          <a:pPr marL="285750" lvl="1" indent="-285750" algn="l" defTabSz="1466850">
            <a:lnSpc>
              <a:spcPct val="90000"/>
            </a:lnSpc>
            <a:spcBef>
              <a:spcPct val="0"/>
            </a:spcBef>
            <a:spcAft>
              <a:spcPct val="20000"/>
            </a:spcAft>
            <a:buChar char="••"/>
          </a:pPr>
          <a:r>
            <a:rPr lang="zh-CN" altLang="en-US" sz="3300" b="0" i="0" kern="1200">
              <a:latin typeface="楷体" panose="02010609060101010101" pitchFamily="49" charset="-122"/>
              <a:ea typeface="楷体" panose="02010609060101010101" pitchFamily="49" charset="-122"/>
            </a:rPr>
            <a:t>自动化检查</a:t>
          </a:r>
        </a:p>
      </dsp:txBody>
      <dsp:txXfrm>
        <a:off x="0" y="1111359"/>
        <a:ext cx="9759950" cy="3564539"/>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F5D8AD-E407-44DA-A778-C3F8C0D4EB34}">
      <dsp:nvSpPr>
        <dsp:cNvPr id="0" name=""/>
        <dsp:cNvSpPr/>
      </dsp:nvSpPr>
      <dsp:spPr>
        <a:xfrm>
          <a:off x="0" y="229759"/>
          <a:ext cx="9829799" cy="804960"/>
        </a:xfrm>
        <a:prstGeom prst="roundRect">
          <a:avLst/>
        </a:prstGeom>
        <a:solidFill>
          <a:srgbClr val="00B05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buFont typeface="Wingdings" panose="05000000000000000000" pitchFamily="2" charset="2"/>
            <a:buNone/>
          </a:pPr>
          <a:r>
            <a:rPr lang="zh-CN" altLang="en-US" sz="3200" b="0" i="0" kern="1200" dirty="0">
              <a:latin typeface="楷体" panose="02010609060101010101" pitchFamily="49" charset="-122"/>
              <a:ea typeface="楷体" panose="02010609060101010101" pitchFamily="49" charset="-122"/>
            </a:rPr>
            <a:t>（</a:t>
          </a:r>
          <a:r>
            <a:rPr lang="en-US" altLang="zh-CN" sz="3200" b="0" i="0" kern="1200" dirty="0">
              <a:latin typeface="楷体" panose="02010609060101010101" pitchFamily="49" charset="-122"/>
              <a:ea typeface="楷体" panose="02010609060101010101" pitchFamily="49" charset="-122"/>
            </a:rPr>
            <a:t>6</a:t>
          </a:r>
          <a:r>
            <a:rPr lang="zh-CN" altLang="en-US" sz="3200" b="0" i="0" kern="1200" dirty="0">
              <a:latin typeface="楷体" panose="02010609060101010101" pitchFamily="49" charset="-122"/>
              <a:ea typeface="楷体" panose="02010609060101010101" pitchFamily="49" charset="-122"/>
            </a:rPr>
            <a:t>）可修改</a:t>
          </a:r>
        </a:p>
      </dsp:txBody>
      <dsp:txXfrm>
        <a:off x="39295" y="269054"/>
        <a:ext cx="9751209" cy="726370"/>
      </dsp:txXfrm>
    </dsp:sp>
    <dsp:sp modelId="{0E13EFE6-FFA0-4DD8-97D3-9A10CC542FAB}">
      <dsp:nvSpPr>
        <dsp:cNvPr id="0" name=""/>
        <dsp:cNvSpPr/>
      </dsp:nvSpPr>
      <dsp:spPr>
        <a:xfrm>
          <a:off x="0" y="1034720"/>
          <a:ext cx="9829799" cy="3510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2096"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zh-CN" altLang="en-US" sz="2500" b="0" i="0" kern="1200" dirty="0">
              <a:latin typeface="楷体" panose="02010609060101010101" pitchFamily="49" charset="-122"/>
              <a:ea typeface="楷体" panose="02010609060101010101" pitchFamily="49" charset="-122"/>
            </a:rPr>
            <a:t>标准</a:t>
          </a:r>
        </a:p>
        <a:p>
          <a:pPr marL="457200" lvl="2" indent="-228600" algn="l" defTabSz="1111250">
            <a:lnSpc>
              <a:spcPct val="90000"/>
            </a:lnSpc>
            <a:spcBef>
              <a:spcPct val="0"/>
            </a:spcBef>
            <a:spcAft>
              <a:spcPct val="20000"/>
            </a:spcAft>
            <a:buChar char="••"/>
          </a:pPr>
          <a:r>
            <a:rPr lang="zh-CN" altLang="en-US" sz="2500" b="0" i="0" kern="1200">
              <a:latin typeface="楷体" panose="02010609060101010101" pitchFamily="49" charset="-122"/>
              <a:ea typeface="楷体" panose="02010609060101010101" pitchFamily="49" charset="-122"/>
            </a:rPr>
            <a:t>它的结构和风格使得人们可以对其中任一需求进行</a:t>
          </a:r>
          <a:r>
            <a:rPr lang="zh-CN" altLang="en-US" sz="2500" b="0" i="0" kern="1200">
              <a:solidFill>
                <a:schemeClr val="hlink"/>
              </a:solidFill>
              <a:latin typeface="楷体" panose="02010609060101010101" pitchFamily="49" charset="-122"/>
              <a:ea typeface="楷体" panose="02010609060101010101" pitchFamily="49" charset="-122"/>
            </a:rPr>
            <a:t>容易地</a:t>
          </a:r>
          <a:r>
            <a:rPr lang="zh-CN" altLang="en-US" sz="2500" b="0" i="0" kern="1200">
              <a:latin typeface="楷体" panose="02010609060101010101" pitchFamily="49" charset="-122"/>
              <a:ea typeface="楷体" panose="02010609060101010101" pitchFamily="49" charset="-122"/>
            </a:rPr>
            <a:t>、</a:t>
          </a:r>
          <a:r>
            <a:rPr lang="zh-CN" altLang="en-US" sz="2500" b="0" i="0" kern="1200">
              <a:solidFill>
                <a:schemeClr val="hlink"/>
              </a:solidFill>
              <a:latin typeface="楷体" panose="02010609060101010101" pitchFamily="49" charset="-122"/>
              <a:ea typeface="楷体" panose="02010609060101010101" pitchFamily="49" charset="-122"/>
            </a:rPr>
            <a:t>完整地</a:t>
          </a:r>
          <a:r>
            <a:rPr lang="zh-CN" altLang="en-US" sz="2500" b="0" i="0" kern="1200">
              <a:latin typeface="楷体" panose="02010609060101010101" pitchFamily="49" charset="-122"/>
              <a:ea typeface="楷体" panose="02010609060101010101" pitchFamily="49" charset="-122"/>
            </a:rPr>
            <a:t>、</a:t>
          </a:r>
          <a:r>
            <a:rPr lang="zh-CN" altLang="en-US" sz="2500" b="0" i="0" kern="1200">
              <a:solidFill>
                <a:schemeClr val="hlink"/>
              </a:solidFill>
              <a:latin typeface="楷体" panose="02010609060101010101" pitchFamily="49" charset="-122"/>
              <a:ea typeface="楷体" panose="02010609060101010101" pitchFamily="49" charset="-122"/>
            </a:rPr>
            <a:t>一致地</a:t>
          </a:r>
          <a:r>
            <a:rPr lang="zh-CN" altLang="en-US" sz="2500" b="0" i="0" kern="1200">
              <a:latin typeface="楷体" panose="02010609060101010101" pitchFamily="49" charset="-122"/>
              <a:ea typeface="楷体" panose="02010609060101010101" pitchFamily="49" charset="-122"/>
            </a:rPr>
            <a:t>修改，同时还不会影响文档现有的结构和风格。</a:t>
          </a:r>
          <a:endParaRPr lang="zh-CN" altLang="en-US" sz="2500" b="0" i="0" kern="1200" dirty="0">
            <a:latin typeface="楷体" panose="02010609060101010101" pitchFamily="49" charset="-122"/>
            <a:ea typeface="楷体" panose="02010609060101010101" pitchFamily="49" charset="-122"/>
          </a:endParaRPr>
        </a:p>
        <a:p>
          <a:pPr marL="228600" lvl="1" indent="-228600" algn="l" defTabSz="1111250">
            <a:lnSpc>
              <a:spcPct val="90000"/>
            </a:lnSpc>
            <a:spcBef>
              <a:spcPct val="0"/>
            </a:spcBef>
            <a:spcAft>
              <a:spcPct val="20000"/>
            </a:spcAft>
            <a:buChar char="••"/>
          </a:pPr>
          <a:r>
            <a:rPr lang="zh-CN" altLang="en-US" sz="2500" b="0" i="0" kern="1200">
              <a:latin typeface="楷体" panose="02010609060101010101" pitchFamily="49" charset="-122"/>
              <a:ea typeface="楷体" panose="02010609060101010101" pitchFamily="49" charset="-122"/>
            </a:rPr>
            <a:t>文档的可修改性</a:t>
          </a:r>
          <a:r>
            <a:rPr lang="zh-CN" altLang="en-US" sz="2500" b="0" i="0" kern="1200">
              <a:solidFill>
                <a:schemeClr val="hlink"/>
              </a:solidFill>
              <a:latin typeface="楷体" panose="02010609060101010101" pitchFamily="49" charset="-122"/>
              <a:ea typeface="楷体" panose="02010609060101010101" pitchFamily="49" charset="-122"/>
            </a:rPr>
            <a:t>要求</a:t>
          </a:r>
          <a:r>
            <a:rPr lang="zh-CN" altLang="en-US" sz="2500" b="0" i="0" kern="1200">
              <a:latin typeface="楷体" panose="02010609060101010101" pitchFamily="49" charset="-122"/>
              <a:ea typeface="楷体" panose="02010609060101010101" pitchFamily="49" charset="-122"/>
            </a:rPr>
            <a:t>：</a:t>
          </a:r>
          <a:endParaRPr lang="zh-CN" altLang="en-US" sz="2500" b="0" i="0" kern="1200" dirty="0">
            <a:latin typeface="楷体" panose="02010609060101010101" pitchFamily="49" charset="-122"/>
            <a:ea typeface="楷体" panose="02010609060101010101" pitchFamily="49" charset="-122"/>
          </a:endParaRPr>
        </a:p>
        <a:p>
          <a:pPr marL="457200" lvl="2" indent="-228600" algn="l" defTabSz="1111250">
            <a:lnSpc>
              <a:spcPct val="90000"/>
            </a:lnSpc>
            <a:spcBef>
              <a:spcPct val="0"/>
            </a:spcBef>
            <a:spcAft>
              <a:spcPct val="20000"/>
            </a:spcAft>
            <a:buChar char="••"/>
          </a:pPr>
          <a:r>
            <a:rPr lang="zh-CN" altLang="en-US" sz="2500" b="0" i="0" kern="1200">
              <a:latin typeface="楷体" panose="02010609060101010101" pitchFamily="49" charset="-122"/>
              <a:ea typeface="楷体" panose="02010609060101010101" pitchFamily="49" charset="-122"/>
            </a:rPr>
            <a:t>有着条理分明并且易于使用的</a:t>
          </a:r>
          <a:r>
            <a:rPr lang="zh-CN" altLang="en-US" sz="2500" b="0" i="0" kern="1200">
              <a:solidFill>
                <a:schemeClr val="hlink"/>
              </a:solidFill>
              <a:latin typeface="楷体" panose="02010609060101010101" pitchFamily="49" charset="-122"/>
              <a:ea typeface="楷体" panose="02010609060101010101" pitchFamily="49" charset="-122"/>
            </a:rPr>
            <a:t>组织方式</a:t>
          </a:r>
          <a:r>
            <a:rPr lang="zh-CN" altLang="en-US" sz="2500" b="0" i="0" kern="1200">
              <a:latin typeface="楷体" panose="02010609060101010101" pitchFamily="49" charset="-122"/>
              <a:ea typeface="楷体" panose="02010609060101010101" pitchFamily="49" charset="-122"/>
            </a:rPr>
            <a:t>，包括目录、索引和显式的交叉引用。</a:t>
          </a:r>
          <a:endParaRPr lang="zh-CN" altLang="en-US" sz="2500" b="0" i="0" kern="1200" dirty="0">
            <a:latin typeface="楷体" panose="02010609060101010101" pitchFamily="49" charset="-122"/>
            <a:ea typeface="楷体" panose="02010609060101010101" pitchFamily="49" charset="-122"/>
          </a:endParaRPr>
        </a:p>
        <a:p>
          <a:pPr marL="457200" lvl="2" indent="-228600" algn="l" defTabSz="1111250">
            <a:lnSpc>
              <a:spcPct val="90000"/>
            </a:lnSpc>
            <a:spcBef>
              <a:spcPct val="0"/>
            </a:spcBef>
            <a:spcAft>
              <a:spcPct val="20000"/>
            </a:spcAft>
            <a:buChar char="••"/>
          </a:pPr>
          <a:r>
            <a:rPr lang="zh-CN" altLang="en-US" sz="2500" b="0" i="0" kern="1200">
              <a:solidFill>
                <a:schemeClr val="hlink"/>
              </a:solidFill>
              <a:latin typeface="楷体" panose="02010609060101010101" pitchFamily="49" charset="-122"/>
              <a:ea typeface="楷体" panose="02010609060101010101" pitchFamily="49" charset="-122"/>
            </a:rPr>
            <a:t>没有重复冗余</a:t>
          </a:r>
          <a:r>
            <a:rPr lang="zh-CN" altLang="en-US" sz="2500" b="0" i="0" kern="1200">
              <a:latin typeface="楷体" panose="02010609060101010101" pitchFamily="49" charset="-122"/>
              <a:ea typeface="楷体" panose="02010609060101010101" pitchFamily="49" charset="-122"/>
            </a:rPr>
            <a:t>。</a:t>
          </a:r>
          <a:endParaRPr lang="zh-CN" altLang="en-US" sz="2500" b="0" i="0" kern="1200" dirty="0">
            <a:latin typeface="楷体" panose="02010609060101010101" pitchFamily="49" charset="-122"/>
            <a:ea typeface="楷体" panose="02010609060101010101" pitchFamily="49" charset="-122"/>
          </a:endParaRPr>
        </a:p>
        <a:p>
          <a:pPr marL="457200" lvl="2" indent="-228600" algn="l" defTabSz="1111250">
            <a:lnSpc>
              <a:spcPct val="90000"/>
            </a:lnSpc>
            <a:spcBef>
              <a:spcPct val="0"/>
            </a:spcBef>
            <a:spcAft>
              <a:spcPct val="20000"/>
            </a:spcAft>
            <a:buChar char="••"/>
          </a:pPr>
          <a:r>
            <a:rPr lang="zh-CN" altLang="en-US" sz="2500" b="0" i="0" kern="1200">
              <a:solidFill>
                <a:schemeClr val="hlink"/>
              </a:solidFill>
              <a:latin typeface="楷体" panose="02010609060101010101" pitchFamily="49" charset="-122"/>
              <a:ea typeface="楷体" panose="02010609060101010101" pitchFamily="49" charset="-122"/>
            </a:rPr>
            <a:t>独立</a:t>
          </a:r>
          <a:r>
            <a:rPr lang="zh-CN" altLang="en-US" sz="2500" b="0" i="0" kern="1200">
              <a:latin typeface="楷体" panose="02010609060101010101" pitchFamily="49" charset="-122"/>
              <a:ea typeface="楷体" panose="02010609060101010101" pitchFamily="49" charset="-122"/>
            </a:rPr>
            <a:t>表达每个需求，而不是和其他需求混在一起。</a:t>
          </a:r>
          <a:endParaRPr lang="zh-CN" altLang="en-US" sz="2500" b="0" i="0" kern="1200" dirty="0">
            <a:latin typeface="楷体" panose="02010609060101010101" pitchFamily="49" charset="-122"/>
            <a:ea typeface="楷体" panose="02010609060101010101" pitchFamily="49" charset="-122"/>
          </a:endParaRPr>
        </a:p>
      </dsp:txBody>
      <dsp:txXfrm>
        <a:off x="0" y="1034720"/>
        <a:ext cx="9829799" cy="351072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0DBC4C-02FE-49A2-A1EA-DAE149E74212}">
      <dsp:nvSpPr>
        <dsp:cNvPr id="0" name=""/>
        <dsp:cNvSpPr/>
      </dsp:nvSpPr>
      <dsp:spPr>
        <a:xfrm>
          <a:off x="0" y="7503"/>
          <a:ext cx="9906000" cy="1232594"/>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86690" tIns="186690" rIns="186690" bIns="186690" numCol="1" spcCol="1270" anchor="ctr" anchorCtr="0">
          <a:noAutofit/>
        </a:bodyPr>
        <a:lstStyle/>
        <a:p>
          <a:pPr lvl="0" algn="l" defTabSz="2178050">
            <a:lnSpc>
              <a:spcPct val="90000"/>
            </a:lnSpc>
            <a:spcBef>
              <a:spcPct val="0"/>
            </a:spcBef>
            <a:spcAft>
              <a:spcPct val="35000"/>
            </a:spcAft>
          </a:pPr>
          <a:r>
            <a:rPr lang="zh-CN" altLang="en-US" sz="4900" b="0" i="0" kern="1200" dirty="0">
              <a:latin typeface="楷体" panose="02010609060101010101" pitchFamily="49" charset="-122"/>
              <a:ea typeface="楷体" panose="02010609060101010101" pitchFamily="49" charset="-122"/>
            </a:rPr>
            <a:t>（</a:t>
          </a:r>
          <a:r>
            <a:rPr lang="en-US" altLang="zh-CN" sz="4900" b="0" i="0" kern="1200" dirty="0">
              <a:latin typeface="楷体" panose="02010609060101010101" pitchFamily="49" charset="-122"/>
              <a:ea typeface="楷体" panose="02010609060101010101" pitchFamily="49" charset="-122"/>
            </a:rPr>
            <a:t>7</a:t>
          </a:r>
          <a:r>
            <a:rPr lang="zh-CN" altLang="en-US" sz="4900" b="0" i="0" kern="1200" dirty="0">
              <a:latin typeface="楷体" panose="02010609060101010101" pitchFamily="49" charset="-122"/>
              <a:ea typeface="楷体" panose="02010609060101010101" pitchFamily="49" charset="-122"/>
            </a:rPr>
            <a:t>）根据重要性和稳定性分级</a:t>
          </a:r>
        </a:p>
      </dsp:txBody>
      <dsp:txXfrm>
        <a:off x="60170" y="67673"/>
        <a:ext cx="9785660" cy="1112254"/>
      </dsp:txXfrm>
    </dsp:sp>
    <dsp:sp modelId="{C4FDD337-C044-47A3-AB08-4C2644018135}">
      <dsp:nvSpPr>
        <dsp:cNvPr id="0" name=""/>
        <dsp:cNvSpPr/>
      </dsp:nvSpPr>
      <dsp:spPr>
        <a:xfrm>
          <a:off x="0" y="1240098"/>
          <a:ext cx="9906000" cy="811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4516" tIns="62230" rIns="348488" bIns="62230" numCol="1" spcCol="1270" anchor="t" anchorCtr="0">
          <a:noAutofit/>
        </a:bodyPr>
        <a:lstStyle/>
        <a:p>
          <a:pPr marL="285750" lvl="1" indent="-285750" algn="l" defTabSz="1689100">
            <a:lnSpc>
              <a:spcPct val="90000"/>
            </a:lnSpc>
            <a:spcBef>
              <a:spcPct val="0"/>
            </a:spcBef>
            <a:spcAft>
              <a:spcPct val="20000"/>
            </a:spcAft>
            <a:buChar char="••"/>
          </a:pPr>
          <a:r>
            <a:rPr lang="zh-CN" altLang="en-US" sz="3800" b="0" i="0" kern="1200" dirty="0">
              <a:latin typeface="楷体" panose="02010609060101010101" pitchFamily="49" charset="-122"/>
              <a:ea typeface="楷体" panose="02010609060101010101" pitchFamily="49" charset="-122"/>
            </a:rPr>
            <a:t>建立需求的优先级。</a:t>
          </a:r>
        </a:p>
      </dsp:txBody>
      <dsp:txXfrm>
        <a:off x="0" y="1240098"/>
        <a:ext cx="9906000" cy="811440"/>
      </dsp:txXfrm>
    </dsp:sp>
    <dsp:sp modelId="{33D31B39-0629-4F28-BC90-139B58B2AE3A}">
      <dsp:nvSpPr>
        <dsp:cNvPr id="0" name=""/>
        <dsp:cNvSpPr/>
      </dsp:nvSpPr>
      <dsp:spPr>
        <a:xfrm>
          <a:off x="0" y="2051538"/>
          <a:ext cx="9906000" cy="1232594"/>
        </a:xfrm>
        <a:prstGeom prst="roundRect">
          <a:avLst/>
        </a:prstGeom>
        <a:gradFill rotWithShape="0">
          <a:gsLst>
            <a:gs pos="0">
              <a:schemeClr val="accent3">
                <a:hueOff val="2710599"/>
                <a:satOff val="100000"/>
                <a:lumOff val="-14706"/>
                <a:alphaOff val="0"/>
                <a:satMod val="103000"/>
                <a:lumMod val="102000"/>
                <a:tint val="94000"/>
              </a:schemeClr>
            </a:gs>
            <a:gs pos="50000">
              <a:schemeClr val="accent3">
                <a:hueOff val="2710599"/>
                <a:satOff val="100000"/>
                <a:lumOff val="-14706"/>
                <a:alphaOff val="0"/>
                <a:satMod val="110000"/>
                <a:lumMod val="100000"/>
                <a:shade val="100000"/>
              </a:schemeClr>
            </a:gs>
            <a:gs pos="100000">
              <a:schemeClr val="accent3">
                <a:hueOff val="2710599"/>
                <a:satOff val="100000"/>
                <a:lumOff val="-1470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86690" tIns="186690" rIns="186690" bIns="186690" numCol="1" spcCol="1270" anchor="ctr" anchorCtr="0">
          <a:noAutofit/>
        </a:bodyPr>
        <a:lstStyle/>
        <a:p>
          <a:pPr lvl="0" algn="l" defTabSz="2178050">
            <a:lnSpc>
              <a:spcPct val="90000"/>
            </a:lnSpc>
            <a:spcBef>
              <a:spcPct val="0"/>
            </a:spcBef>
            <a:spcAft>
              <a:spcPct val="35000"/>
            </a:spcAft>
            <a:buFont typeface="Wingdings" panose="05000000000000000000" pitchFamily="2" charset="2"/>
            <a:buNone/>
          </a:pPr>
          <a:r>
            <a:rPr lang="zh-CN" altLang="en-US" sz="4900" b="0" i="0" kern="1200" dirty="0">
              <a:latin typeface="楷体" panose="02010609060101010101" pitchFamily="49" charset="-122"/>
              <a:ea typeface="楷体" panose="02010609060101010101" pitchFamily="49" charset="-122"/>
            </a:rPr>
            <a:t>（</a:t>
          </a:r>
          <a:r>
            <a:rPr lang="en-US" altLang="zh-CN" sz="4900" b="0" i="0" kern="1200" dirty="0">
              <a:latin typeface="楷体" panose="02010609060101010101" pitchFamily="49" charset="-122"/>
              <a:ea typeface="楷体" panose="02010609060101010101" pitchFamily="49" charset="-122"/>
            </a:rPr>
            <a:t>8</a:t>
          </a:r>
          <a:r>
            <a:rPr lang="zh-CN" altLang="en-US" sz="4900" b="0" i="0" kern="1200" dirty="0">
              <a:latin typeface="楷体" panose="02010609060101010101" pitchFamily="49" charset="-122"/>
              <a:ea typeface="楷体" panose="02010609060101010101" pitchFamily="49" charset="-122"/>
            </a:rPr>
            <a:t>）可跟踪</a:t>
          </a:r>
        </a:p>
      </dsp:txBody>
      <dsp:txXfrm>
        <a:off x="60170" y="2111708"/>
        <a:ext cx="9785660" cy="1112254"/>
      </dsp:txXfrm>
    </dsp:sp>
    <dsp:sp modelId="{27153B31-FCA2-42D6-8A0C-37676F8DF69E}">
      <dsp:nvSpPr>
        <dsp:cNvPr id="0" name=""/>
        <dsp:cNvSpPr/>
      </dsp:nvSpPr>
      <dsp:spPr>
        <a:xfrm>
          <a:off x="0" y="3284133"/>
          <a:ext cx="9906000" cy="13946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4516" tIns="62230" rIns="348488" bIns="62230" numCol="1" spcCol="1270" anchor="t" anchorCtr="0">
          <a:noAutofit/>
        </a:bodyPr>
        <a:lstStyle/>
        <a:p>
          <a:pPr marL="285750" lvl="1" indent="-285750" algn="l" defTabSz="1689100">
            <a:lnSpc>
              <a:spcPct val="90000"/>
            </a:lnSpc>
            <a:spcBef>
              <a:spcPct val="0"/>
            </a:spcBef>
            <a:spcAft>
              <a:spcPct val="20000"/>
            </a:spcAft>
            <a:buChar char="••"/>
          </a:pPr>
          <a:r>
            <a:rPr lang="zh-CN" altLang="en-US" sz="3800" b="0" i="0" kern="1200" dirty="0">
              <a:latin typeface="楷体" panose="02010609060101010101" pitchFamily="49" charset="-122"/>
              <a:ea typeface="楷体" panose="02010609060101010101" pitchFamily="49" charset="-122"/>
            </a:rPr>
            <a:t>后向跟踪（</a:t>
          </a:r>
          <a:r>
            <a:rPr lang="en-US" altLang="zh-CN" sz="3800" b="0" i="0" kern="1200" dirty="0">
              <a:latin typeface="楷体" panose="02010609060101010101" pitchFamily="49" charset="-122"/>
              <a:ea typeface="楷体" panose="02010609060101010101" pitchFamily="49" charset="-122"/>
            </a:rPr>
            <a:t>Backward traceability</a:t>
          </a:r>
          <a:r>
            <a:rPr lang="zh-CN" altLang="en-US" sz="3800" b="0" i="0" kern="1200" dirty="0">
              <a:latin typeface="楷体" panose="02010609060101010101" pitchFamily="49" charset="-122"/>
              <a:ea typeface="楷体" panose="02010609060101010101" pitchFamily="49" charset="-122"/>
            </a:rPr>
            <a:t>）</a:t>
          </a:r>
        </a:p>
        <a:p>
          <a:pPr marL="285750" lvl="1" indent="-285750" algn="l" defTabSz="1689100">
            <a:lnSpc>
              <a:spcPct val="90000"/>
            </a:lnSpc>
            <a:spcBef>
              <a:spcPct val="0"/>
            </a:spcBef>
            <a:spcAft>
              <a:spcPct val="20000"/>
            </a:spcAft>
            <a:buChar char="••"/>
          </a:pPr>
          <a:r>
            <a:rPr lang="zh-CN" altLang="en-US" sz="3800" b="0" i="0" kern="1200">
              <a:latin typeface="楷体" panose="02010609060101010101" pitchFamily="49" charset="-122"/>
              <a:ea typeface="楷体" panose="02010609060101010101" pitchFamily="49" charset="-122"/>
            </a:rPr>
            <a:t>前向跟踪（</a:t>
          </a:r>
          <a:r>
            <a:rPr lang="en-US" altLang="zh-CN" sz="3800" b="0" i="0" kern="1200">
              <a:latin typeface="楷体" panose="02010609060101010101" pitchFamily="49" charset="-122"/>
              <a:ea typeface="楷体" panose="02010609060101010101" pitchFamily="49" charset="-122"/>
            </a:rPr>
            <a:t>Forward traceability</a:t>
          </a:r>
          <a:r>
            <a:rPr lang="zh-CN" altLang="en-US" sz="3800" b="0" i="0" kern="1200">
              <a:latin typeface="楷体" panose="02010609060101010101" pitchFamily="49" charset="-122"/>
              <a:ea typeface="楷体" panose="02010609060101010101" pitchFamily="49" charset="-122"/>
            </a:rPr>
            <a:t>）</a:t>
          </a:r>
          <a:endParaRPr lang="zh-CN" altLang="en-US" sz="3800" b="0" i="0" kern="1200" dirty="0">
            <a:latin typeface="楷体" panose="02010609060101010101" pitchFamily="49" charset="-122"/>
            <a:ea typeface="楷体" panose="02010609060101010101" pitchFamily="49" charset="-122"/>
          </a:endParaRPr>
        </a:p>
      </dsp:txBody>
      <dsp:txXfrm>
        <a:off x="0" y="3284133"/>
        <a:ext cx="9906000" cy="13946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6B3CA3-6068-488D-98A8-4CE9D77D775C}">
      <dsp:nvSpPr>
        <dsp:cNvPr id="0" name=""/>
        <dsp:cNvSpPr/>
      </dsp:nvSpPr>
      <dsp:spPr>
        <a:xfrm>
          <a:off x="1150" y="1466419"/>
          <a:ext cx="2243806" cy="2243806"/>
        </a:xfrm>
        <a:prstGeom prst="ellipse">
          <a:avLst/>
        </a:prstGeom>
        <a:gradFill rotWithShape="0">
          <a:gsLst>
            <a:gs pos="0">
              <a:schemeClr val="accent5">
                <a:alpha val="50000"/>
                <a:hueOff val="0"/>
                <a:satOff val="0"/>
                <a:lumOff val="0"/>
                <a:alphaOff val="0"/>
                <a:satMod val="103000"/>
                <a:lumMod val="102000"/>
                <a:tint val="94000"/>
              </a:schemeClr>
            </a:gs>
            <a:gs pos="50000">
              <a:schemeClr val="accent5">
                <a:alpha val="50000"/>
                <a:hueOff val="0"/>
                <a:satOff val="0"/>
                <a:lumOff val="0"/>
                <a:alphaOff val="0"/>
                <a:satMod val="110000"/>
                <a:lumMod val="100000"/>
                <a:shade val="100000"/>
              </a:schemeClr>
            </a:gs>
            <a:gs pos="100000">
              <a:schemeClr val="accent5">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123484" tIns="66040" rIns="123484" bIns="66040" numCol="1" spcCol="1270" anchor="ctr" anchorCtr="0">
          <a:noAutofit/>
        </a:bodyPr>
        <a:lstStyle/>
        <a:p>
          <a:pPr lvl="0" algn="ctr" defTabSz="2311400">
            <a:lnSpc>
              <a:spcPct val="90000"/>
            </a:lnSpc>
            <a:spcBef>
              <a:spcPct val="0"/>
            </a:spcBef>
            <a:spcAft>
              <a:spcPct val="35000"/>
            </a:spcAft>
          </a:pPr>
          <a:r>
            <a:rPr lang="zh-CN" altLang="en-US" sz="5200" b="0" i="0" kern="1200" dirty="0">
              <a:latin typeface="楷体" panose="02010609060101010101" pitchFamily="49" charset="-122"/>
              <a:ea typeface="楷体" panose="02010609060101010101" pitchFamily="49" charset="-122"/>
            </a:rPr>
            <a:t>思想</a:t>
          </a:r>
        </a:p>
      </dsp:txBody>
      <dsp:txXfrm>
        <a:off x="329748" y="1795017"/>
        <a:ext cx="1586610" cy="1586610"/>
      </dsp:txXfrm>
    </dsp:sp>
    <dsp:sp modelId="{C43E7E22-F67F-420F-A58A-9DA2B28C052B}">
      <dsp:nvSpPr>
        <dsp:cNvPr id="0" name=""/>
        <dsp:cNvSpPr/>
      </dsp:nvSpPr>
      <dsp:spPr>
        <a:xfrm>
          <a:off x="1796195" y="1466419"/>
          <a:ext cx="2243806" cy="2243806"/>
        </a:xfrm>
        <a:prstGeom prst="ellipse">
          <a:avLst/>
        </a:prstGeom>
        <a:gradFill rotWithShape="0">
          <a:gsLst>
            <a:gs pos="0">
              <a:schemeClr val="accent5">
                <a:alpha val="50000"/>
                <a:hueOff val="-1689636"/>
                <a:satOff val="-4355"/>
                <a:lumOff val="-2941"/>
                <a:alphaOff val="0"/>
                <a:satMod val="103000"/>
                <a:lumMod val="102000"/>
                <a:tint val="94000"/>
              </a:schemeClr>
            </a:gs>
            <a:gs pos="50000">
              <a:schemeClr val="accent5">
                <a:alpha val="50000"/>
                <a:hueOff val="-1689636"/>
                <a:satOff val="-4355"/>
                <a:lumOff val="-2941"/>
                <a:alphaOff val="0"/>
                <a:satMod val="110000"/>
                <a:lumMod val="100000"/>
                <a:shade val="100000"/>
              </a:schemeClr>
            </a:gs>
            <a:gs pos="100000">
              <a:schemeClr val="accent5">
                <a:alpha val="50000"/>
                <a:hueOff val="-1689636"/>
                <a:satOff val="-4355"/>
                <a:lumOff val="-294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123484" tIns="66040" rIns="123484" bIns="66040" numCol="1" spcCol="1270" anchor="ctr" anchorCtr="0">
          <a:noAutofit/>
        </a:bodyPr>
        <a:lstStyle/>
        <a:p>
          <a:pPr lvl="0" algn="ctr" defTabSz="2311400">
            <a:lnSpc>
              <a:spcPct val="90000"/>
            </a:lnSpc>
            <a:spcBef>
              <a:spcPct val="0"/>
            </a:spcBef>
            <a:spcAft>
              <a:spcPct val="35000"/>
            </a:spcAft>
          </a:pPr>
          <a:r>
            <a:rPr lang="zh-CN" altLang="en-US" sz="5200" b="0" i="0" kern="1200" dirty="0">
              <a:latin typeface="楷体" panose="02010609060101010101" pitchFamily="49" charset="-122"/>
              <a:ea typeface="楷体" panose="02010609060101010101" pitchFamily="49" charset="-122"/>
            </a:rPr>
            <a:t>方法</a:t>
          </a:r>
        </a:p>
      </dsp:txBody>
      <dsp:txXfrm>
        <a:off x="2124793" y="1795017"/>
        <a:ext cx="1586610" cy="1586610"/>
      </dsp:txXfrm>
    </dsp:sp>
    <dsp:sp modelId="{82D328AC-3D09-43E3-AD28-5E62EC85D769}">
      <dsp:nvSpPr>
        <dsp:cNvPr id="0" name=""/>
        <dsp:cNvSpPr/>
      </dsp:nvSpPr>
      <dsp:spPr>
        <a:xfrm>
          <a:off x="3591240" y="1466419"/>
          <a:ext cx="2243806" cy="2243806"/>
        </a:xfrm>
        <a:prstGeom prst="ellipse">
          <a:avLst/>
        </a:prstGeom>
        <a:gradFill rotWithShape="0">
          <a:gsLst>
            <a:gs pos="0">
              <a:schemeClr val="accent5">
                <a:alpha val="50000"/>
                <a:hueOff val="-3379271"/>
                <a:satOff val="-8710"/>
                <a:lumOff val="-5883"/>
                <a:alphaOff val="0"/>
                <a:satMod val="103000"/>
                <a:lumMod val="102000"/>
                <a:tint val="94000"/>
              </a:schemeClr>
            </a:gs>
            <a:gs pos="50000">
              <a:schemeClr val="accent5">
                <a:alpha val="50000"/>
                <a:hueOff val="-3379271"/>
                <a:satOff val="-8710"/>
                <a:lumOff val="-5883"/>
                <a:alphaOff val="0"/>
                <a:satMod val="110000"/>
                <a:lumMod val="100000"/>
                <a:shade val="100000"/>
              </a:schemeClr>
            </a:gs>
            <a:gs pos="100000">
              <a:schemeClr val="accent5">
                <a:alpha val="50000"/>
                <a:hueOff val="-3379271"/>
                <a:satOff val="-8710"/>
                <a:lumOff val="-58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123484" tIns="66040" rIns="123484" bIns="66040" numCol="1" spcCol="1270" anchor="ctr" anchorCtr="0">
          <a:noAutofit/>
        </a:bodyPr>
        <a:lstStyle/>
        <a:p>
          <a:pPr lvl="0" algn="ctr" defTabSz="2311400">
            <a:lnSpc>
              <a:spcPct val="90000"/>
            </a:lnSpc>
            <a:spcBef>
              <a:spcPct val="0"/>
            </a:spcBef>
            <a:spcAft>
              <a:spcPct val="35000"/>
            </a:spcAft>
          </a:pPr>
          <a:r>
            <a:rPr lang="zh-CN" altLang="en-US" sz="5200" b="0" i="0" kern="1200" dirty="0">
              <a:latin typeface="楷体" panose="02010609060101010101" pitchFamily="49" charset="-122"/>
              <a:ea typeface="楷体" panose="02010609060101010101" pitchFamily="49" charset="-122"/>
            </a:rPr>
            <a:t>语言</a:t>
          </a:r>
        </a:p>
      </dsp:txBody>
      <dsp:txXfrm>
        <a:off x="3919838" y="1795017"/>
        <a:ext cx="1586610" cy="1586610"/>
      </dsp:txXfrm>
    </dsp:sp>
    <dsp:sp modelId="{6258CB27-53AD-4997-A663-8605C8ED6FC9}">
      <dsp:nvSpPr>
        <dsp:cNvPr id="0" name=""/>
        <dsp:cNvSpPr/>
      </dsp:nvSpPr>
      <dsp:spPr>
        <a:xfrm>
          <a:off x="5386285" y="1466419"/>
          <a:ext cx="2243806" cy="2243806"/>
        </a:xfrm>
        <a:prstGeom prst="ellipse">
          <a:avLst/>
        </a:prstGeom>
        <a:gradFill rotWithShape="0">
          <a:gsLst>
            <a:gs pos="0">
              <a:schemeClr val="accent5">
                <a:alpha val="50000"/>
                <a:hueOff val="-5068907"/>
                <a:satOff val="-13064"/>
                <a:lumOff val="-8824"/>
                <a:alphaOff val="0"/>
                <a:satMod val="103000"/>
                <a:lumMod val="102000"/>
                <a:tint val="94000"/>
              </a:schemeClr>
            </a:gs>
            <a:gs pos="50000">
              <a:schemeClr val="accent5">
                <a:alpha val="50000"/>
                <a:hueOff val="-5068907"/>
                <a:satOff val="-13064"/>
                <a:lumOff val="-8824"/>
                <a:alphaOff val="0"/>
                <a:satMod val="110000"/>
                <a:lumMod val="100000"/>
                <a:shade val="100000"/>
              </a:schemeClr>
            </a:gs>
            <a:gs pos="100000">
              <a:schemeClr val="accent5">
                <a:alpha val="50000"/>
                <a:hueOff val="-5068907"/>
                <a:satOff val="-13064"/>
                <a:lumOff val="-882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123484" tIns="66040" rIns="123484" bIns="66040" numCol="1" spcCol="1270" anchor="ctr" anchorCtr="0">
          <a:noAutofit/>
        </a:bodyPr>
        <a:lstStyle/>
        <a:p>
          <a:pPr lvl="0" algn="ctr" defTabSz="2311400">
            <a:lnSpc>
              <a:spcPct val="90000"/>
            </a:lnSpc>
            <a:spcBef>
              <a:spcPct val="0"/>
            </a:spcBef>
            <a:spcAft>
              <a:spcPct val="35000"/>
            </a:spcAft>
          </a:pPr>
          <a:r>
            <a:rPr lang="zh-CN" altLang="en-US" sz="5200" b="0" i="0" kern="1200" dirty="0">
              <a:latin typeface="楷体" panose="02010609060101010101" pitchFamily="49" charset="-122"/>
              <a:ea typeface="楷体" panose="02010609060101010101" pitchFamily="49" charset="-122"/>
            </a:rPr>
            <a:t>人员</a:t>
          </a:r>
        </a:p>
      </dsp:txBody>
      <dsp:txXfrm>
        <a:off x="5714883" y="1795017"/>
        <a:ext cx="1586610" cy="1586610"/>
      </dsp:txXfrm>
    </dsp:sp>
    <dsp:sp modelId="{503B6CC7-108C-4315-8DE1-BA220918AAFE}">
      <dsp:nvSpPr>
        <dsp:cNvPr id="0" name=""/>
        <dsp:cNvSpPr/>
      </dsp:nvSpPr>
      <dsp:spPr>
        <a:xfrm>
          <a:off x="7181330" y="1466419"/>
          <a:ext cx="2243806" cy="2243806"/>
        </a:xfrm>
        <a:prstGeom prst="ellipse">
          <a:avLst/>
        </a:prstGeom>
        <a:gradFill rotWithShape="0">
          <a:gsLst>
            <a:gs pos="0">
              <a:schemeClr val="accent5">
                <a:alpha val="50000"/>
                <a:hueOff val="-6758543"/>
                <a:satOff val="-17419"/>
                <a:lumOff val="-11765"/>
                <a:alphaOff val="0"/>
                <a:satMod val="103000"/>
                <a:lumMod val="102000"/>
                <a:tint val="94000"/>
              </a:schemeClr>
            </a:gs>
            <a:gs pos="50000">
              <a:schemeClr val="accent5">
                <a:alpha val="50000"/>
                <a:hueOff val="-6758543"/>
                <a:satOff val="-17419"/>
                <a:lumOff val="-11765"/>
                <a:alphaOff val="0"/>
                <a:satMod val="110000"/>
                <a:lumMod val="100000"/>
                <a:shade val="100000"/>
              </a:schemeClr>
            </a:gs>
            <a:gs pos="100000">
              <a:schemeClr val="accent5">
                <a:alpha val="50000"/>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123484" tIns="66040" rIns="123484" bIns="66040" numCol="1" spcCol="1270" anchor="ctr" anchorCtr="0">
          <a:noAutofit/>
        </a:bodyPr>
        <a:lstStyle/>
        <a:p>
          <a:pPr lvl="0" algn="ctr" defTabSz="2311400">
            <a:lnSpc>
              <a:spcPct val="90000"/>
            </a:lnSpc>
            <a:spcBef>
              <a:spcPct val="0"/>
            </a:spcBef>
            <a:spcAft>
              <a:spcPct val="35000"/>
            </a:spcAft>
          </a:pPr>
          <a:r>
            <a:rPr lang="zh-CN" altLang="en-US" sz="5200" b="0" i="0" kern="1200">
              <a:latin typeface="楷体" panose="02010609060101010101" pitchFamily="49" charset="-122"/>
              <a:ea typeface="楷体" panose="02010609060101010101" pitchFamily="49" charset="-122"/>
            </a:rPr>
            <a:t>内容</a:t>
          </a:r>
          <a:endParaRPr lang="zh-CN" altLang="en-US" sz="5200" b="0" i="0" kern="1200" dirty="0">
            <a:latin typeface="楷体" panose="02010609060101010101" pitchFamily="49" charset="-122"/>
            <a:ea typeface="楷体" panose="02010609060101010101" pitchFamily="49" charset="-122"/>
          </a:endParaRPr>
        </a:p>
      </dsp:txBody>
      <dsp:txXfrm>
        <a:off x="7509928" y="1795017"/>
        <a:ext cx="1586610" cy="15866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6B3CA3-6068-488D-98A8-4CE9D77D775C}">
      <dsp:nvSpPr>
        <dsp:cNvPr id="0" name=""/>
        <dsp:cNvSpPr/>
      </dsp:nvSpPr>
      <dsp:spPr>
        <a:xfrm>
          <a:off x="601" y="415246"/>
          <a:ext cx="1172402" cy="1172402"/>
        </a:xfrm>
        <a:prstGeom prst="ellipse">
          <a:avLst/>
        </a:prstGeom>
        <a:gradFill rotWithShape="0">
          <a:gsLst>
            <a:gs pos="0">
              <a:schemeClr val="accent5">
                <a:alpha val="50000"/>
                <a:hueOff val="0"/>
                <a:satOff val="0"/>
                <a:lumOff val="0"/>
                <a:alphaOff val="0"/>
                <a:satMod val="103000"/>
                <a:lumMod val="102000"/>
                <a:tint val="94000"/>
              </a:schemeClr>
            </a:gs>
            <a:gs pos="50000">
              <a:schemeClr val="accent5">
                <a:alpha val="50000"/>
                <a:hueOff val="0"/>
                <a:satOff val="0"/>
                <a:lumOff val="0"/>
                <a:alphaOff val="0"/>
                <a:satMod val="110000"/>
                <a:lumMod val="100000"/>
                <a:shade val="100000"/>
              </a:schemeClr>
            </a:gs>
            <a:gs pos="100000">
              <a:schemeClr val="accent5">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64521" tIns="34290" rIns="64521" bIns="34290" numCol="1" spcCol="1270" anchor="ctr" anchorCtr="0">
          <a:noAutofit/>
        </a:bodyPr>
        <a:lstStyle/>
        <a:p>
          <a:pPr lvl="0" algn="ctr" defTabSz="1200150">
            <a:lnSpc>
              <a:spcPct val="90000"/>
            </a:lnSpc>
            <a:spcBef>
              <a:spcPct val="0"/>
            </a:spcBef>
            <a:spcAft>
              <a:spcPct val="35000"/>
            </a:spcAft>
          </a:pPr>
          <a:r>
            <a:rPr lang="zh-CN" altLang="en-US" sz="2700" b="0" i="0" kern="1200" dirty="0">
              <a:latin typeface="楷体" panose="02010609060101010101" pitchFamily="49" charset="-122"/>
              <a:ea typeface="楷体" panose="02010609060101010101" pitchFamily="49" charset="-122"/>
            </a:rPr>
            <a:t>思想</a:t>
          </a:r>
        </a:p>
      </dsp:txBody>
      <dsp:txXfrm>
        <a:off x="172295" y="586940"/>
        <a:ext cx="829014" cy="829014"/>
      </dsp:txXfrm>
    </dsp:sp>
    <dsp:sp modelId="{C43E7E22-F67F-420F-A58A-9DA2B28C052B}">
      <dsp:nvSpPr>
        <dsp:cNvPr id="0" name=""/>
        <dsp:cNvSpPr/>
      </dsp:nvSpPr>
      <dsp:spPr>
        <a:xfrm>
          <a:off x="938522" y="415246"/>
          <a:ext cx="1172402" cy="1172402"/>
        </a:xfrm>
        <a:prstGeom prst="ellipse">
          <a:avLst/>
        </a:prstGeom>
        <a:gradFill rotWithShape="0">
          <a:gsLst>
            <a:gs pos="0">
              <a:schemeClr val="accent5">
                <a:alpha val="50000"/>
                <a:hueOff val="-1689636"/>
                <a:satOff val="-4355"/>
                <a:lumOff val="-2941"/>
                <a:alphaOff val="0"/>
                <a:satMod val="103000"/>
                <a:lumMod val="102000"/>
                <a:tint val="94000"/>
              </a:schemeClr>
            </a:gs>
            <a:gs pos="50000">
              <a:schemeClr val="accent5">
                <a:alpha val="50000"/>
                <a:hueOff val="-1689636"/>
                <a:satOff val="-4355"/>
                <a:lumOff val="-2941"/>
                <a:alphaOff val="0"/>
                <a:satMod val="110000"/>
                <a:lumMod val="100000"/>
                <a:shade val="100000"/>
              </a:schemeClr>
            </a:gs>
            <a:gs pos="100000">
              <a:schemeClr val="accent5">
                <a:alpha val="50000"/>
                <a:hueOff val="-1689636"/>
                <a:satOff val="-4355"/>
                <a:lumOff val="-294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64521" tIns="34290" rIns="64521" bIns="34290" numCol="1" spcCol="1270" anchor="ctr" anchorCtr="0">
          <a:noAutofit/>
        </a:bodyPr>
        <a:lstStyle/>
        <a:p>
          <a:pPr lvl="0" algn="ctr" defTabSz="1200150">
            <a:lnSpc>
              <a:spcPct val="90000"/>
            </a:lnSpc>
            <a:spcBef>
              <a:spcPct val="0"/>
            </a:spcBef>
            <a:spcAft>
              <a:spcPct val="35000"/>
            </a:spcAft>
          </a:pPr>
          <a:r>
            <a:rPr lang="zh-CN" altLang="en-US" sz="2700" b="0" i="0" kern="1200" dirty="0">
              <a:latin typeface="楷体" panose="02010609060101010101" pitchFamily="49" charset="-122"/>
              <a:ea typeface="楷体" panose="02010609060101010101" pitchFamily="49" charset="-122"/>
            </a:rPr>
            <a:t>方法</a:t>
          </a:r>
        </a:p>
      </dsp:txBody>
      <dsp:txXfrm>
        <a:off x="1110216" y="586940"/>
        <a:ext cx="829014" cy="829014"/>
      </dsp:txXfrm>
    </dsp:sp>
    <dsp:sp modelId="{82D328AC-3D09-43E3-AD28-5E62EC85D769}">
      <dsp:nvSpPr>
        <dsp:cNvPr id="0" name=""/>
        <dsp:cNvSpPr/>
      </dsp:nvSpPr>
      <dsp:spPr>
        <a:xfrm>
          <a:off x="1876444" y="415246"/>
          <a:ext cx="1172402" cy="1172402"/>
        </a:xfrm>
        <a:prstGeom prst="ellipse">
          <a:avLst/>
        </a:prstGeom>
        <a:gradFill rotWithShape="0">
          <a:gsLst>
            <a:gs pos="0">
              <a:schemeClr val="accent5">
                <a:alpha val="50000"/>
                <a:hueOff val="-3379271"/>
                <a:satOff val="-8710"/>
                <a:lumOff val="-5883"/>
                <a:alphaOff val="0"/>
                <a:satMod val="103000"/>
                <a:lumMod val="102000"/>
                <a:tint val="94000"/>
              </a:schemeClr>
            </a:gs>
            <a:gs pos="50000">
              <a:schemeClr val="accent5">
                <a:alpha val="50000"/>
                <a:hueOff val="-3379271"/>
                <a:satOff val="-8710"/>
                <a:lumOff val="-5883"/>
                <a:alphaOff val="0"/>
                <a:satMod val="110000"/>
                <a:lumMod val="100000"/>
                <a:shade val="100000"/>
              </a:schemeClr>
            </a:gs>
            <a:gs pos="100000">
              <a:schemeClr val="accent5">
                <a:alpha val="50000"/>
                <a:hueOff val="-3379271"/>
                <a:satOff val="-8710"/>
                <a:lumOff val="-58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64521" tIns="34290" rIns="64521" bIns="34290" numCol="1" spcCol="1270" anchor="ctr" anchorCtr="0">
          <a:noAutofit/>
        </a:bodyPr>
        <a:lstStyle/>
        <a:p>
          <a:pPr lvl="0" algn="ctr" defTabSz="1200150">
            <a:lnSpc>
              <a:spcPct val="90000"/>
            </a:lnSpc>
            <a:spcBef>
              <a:spcPct val="0"/>
            </a:spcBef>
            <a:spcAft>
              <a:spcPct val="35000"/>
            </a:spcAft>
          </a:pPr>
          <a:r>
            <a:rPr lang="zh-CN" altLang="en-US" sz="2700" b="0" i="0" kern="1200" dirty="0">
              <a:latin typeface="楷体" panose="02010609060101010101" pitchFamily="49" charset="-122"/>
              <a:ea typeface="楷体" panose="02010609060101010101" pitchFamily="49" charset="-122"/>
            </a:rPr>
            <a:t>语言</a:t>
          </a:r>
        </a:p>
      </dsp:txBody>
      <dsp:txXfrm>
        <a:off x="2048138" y="586940"/>
        <a:ext cx="829014" cy="829014"/>
      </dsp:txXfrm>
    </dsp:sp>
    <dsp:sp modelId="{6258CB27-53AD-4997-A663-8605C8ED6FC9}">
      <dsp:nvSpPr>
        <dsp:cNvPr id="0" name=""/>
        <dsp:cNvSpPr/>
      </dsp:nvSpPr>
      <dsp:spPr>
        <a:xfrm>
          <a:off x="2814366" y="415246"/>
          <a:ext cx="1172402" cy="1172402"/>
        </a:xfrm>
        <a:prstGeom prst="ellipse">
          <a:avLst/>
        </a:prstGeom>
        <a:gradFill rotWithShape="0">
          <a:gsLst>
            <a:gs pos="0">
              <a:schemeClr val="accent5">
                <a:alpha val="50000"/>
                <a:hueOff val="-5068907"/>
                <a:satOff val="-13064"/>
                <a:lumOff val="-8824"/>
                <a:alphaOff val="0"/>
                <a:satMod val="103000"/>
                <a:lumMod val="102000"/>
                <a:tint val="94000"/>
              </a:schemeClr>
            </a:gs>
            <a:gs pos="50000">
              <a:schemeClr val="accent5">
                <a:alpha val="50000"/>
                <a:hueOff val="-5068907"/>
                <a:satOff val="-13064"/>
                <a:lumOff val="-8824"/>
                <a:alphaOff val="0"/>
                <a:satMod val="110000"/>
                <a:lumMod val="100000"/>
                <a:shade val="100000"/>
              </a:schemeClr>
            </a:gs>
            <a:gs pos="100000">
              <a:schemeClr val="accent5">
                <a:alpha val="50000"/>
                <a:hueOff val="-5068907"/>
                <a:satOff val="-13064"/>
                <a:lumOff val="-882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64521" tIns="34290" rIns="64521" bIns="34290" numCol="1" spcCol="1270" anchor="ctr" anchorCtr="0">
          <a:noAutofit/>
        </a:bodyPr>
        <a:lstStyle/>
        <a:p>
          <a:pPr lvl="0" algn="ctr" defTabSz="1200150">
            <a:lnSpc>
              <a:spcPct val="90000"/>
            </a:lnSpc>
            <a:spcBef>
              <a:spcPct val="0"/>
            </a:spcBef>
            <a:spcAft>
              <a:spcPct val="35000"/>
            </a:spcAft>
          </a:pPr>
          <a:r>
            <a:rPr lang="zh-CN" altLang="en-US" sz="2700" b="0" i="0" kern="1200" dirty="0">
              <a:latin typeface="楷体" panose="02010609060101010101" pitchFamily="49" charset="-122"/>
              <a:ea typeface="楷体" panose="02010609060101010101" pitchFamily="49" charset="-122"/>
            </a:rPr>
            <a:t>人员</a:t>
          </a:r>
        </a:p>
      </dsp:txBody>
      <dsp:txXfrm>
        <a:off x="2986060" y="586940"/>
        <a:ext cx="829014" cy="829014"/>
      </dsp:txXfrm>
    </dsp:sp>
    <dsp:sp modelId="{503B6CC7-108C-4315-8DE1-BA220918AAFE}">
      <dsp:nvSpPr>
        <dsp:cNvPr id="0" name=""/>
        <dsp:cNvSpPr/>
      </dsp:nvSpPr>
      <dsp:spPr>
        <a:xfrm>
          <a:off x="3752287" y="415246"/>
          <a:ext cx="1172402" cy="1172402"/>
        </a:xfrm>
        <a:prstGeom prst="ellipse">
          <a:avLst/>
        </a:prstGeom>
        <a:gradFill rotWithShape="0">
          <a:gsLst>
            <a:gs pos="0">
              <a:schemeClr val="accent5">
                <a:alpha val="50000"/>
                <a:hueOff val="-6758543"/>
                <a:satOff val="-17419"/>
                <a:lumOff val="-11765"/>
                <a:alphaOff val="0"/>
                <a:satMod val="103000"/>
                <a:lumMod val="102000"/>
                <a:tint val="94000"/>
              </a:schemeClr>
            </a:gs>
            <a:gs pos="50000">
              <a:schemeClr val="accent5">
                <a:alpha val="50000"/>
                <a:hueOff val="-6758543"/>
                <a:satOff val="-17419"/>
                <a:lumOff val="-11765"/>
                <a:alphaOff val="0"/>
                <a:satMod val="110000"/>
                <a:lumMod val="100000"/>
                <a:shade val="100000"/>
              </a:schemeClr>
            </a:gs>
            <a:gs pos="100000">
              <a:schemeClr val="accent5">
                <a:alpha val="50000"/>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64521" tIns="34290" rIns="64521" bIns="34290" numCol="1" spcCol="1270" anchor="ctr" anchorCtr="0">
          <a:noAutofit/>
        </a:bodyPr>
        <a:lstStyle/>
        <a:p>
          <a:pPr lvl="0" algn="ctr" defTabSz="1200150">
            <a:lnSpc>
              <a:spcPct val="90000"/>
            </a:lnSpc>
            <a:spcBef>
              <a:spcPct val="0"/>
            </a:spcBef>
            <a:spcAft>
              <a:spcPct val="35000"/>
            </a:spcAft>
          </a:pPr>
          <a:r>
            <a:rPr lang="zh-CN" altLang="en-US" sz="2700" b="0" i="0" kern="1200">
              <a:latin typeface="楷体" panose="02010609060101010101" pitchFamily="49" charset="-122"/>
              <a:ea typeface="楷体" panose="02010609060101010101" pitchFamily="49" charset="-122"/>
            </a:rPr>
            <a:t>内容</a:t>
          </a:r>
          <a:endParaRPr lang="zh-CN" altLang="en-US" sz="2700" b="0" i="0" kern="1200" dirty="0">
            <a:latin typeface="楷体" panose="02010609060101010101" pitchFamily="49" charset="-122"/>
            <a:ea typeface="楷体" panose="02010609060101010101" pitchFamily="49" charset="-122"/>
          </a:endParaRPr>
        </a:p>
      </dsp:txBody>
      <dsp:txXfrm>
        <a:off x="3923981" y="586940"/>
        <a:ext cx="829014" cy="8290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8398E-752B-43D7-84F8-20D1DF604654}">
      <dsp:nvSpPr>
        <dsp:cNvPr id="0" name=""/>
        <dsp:cNvSpPr/>
      </dsp:nvSpPr>
      <dsp:spPr>
        <a:xfrm>
          <a:off x="0" y="359253"/>
          <a:ext cx="9717121" cy="3115349"/>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54157" tIns="479044" rIns="754157" bIns="227584" numCol="1" spcCol="1270" anchor="t" anchorCtr="0">
          <a:noAutofit/>
        </a:bodyPr>
        <a:lstStyle/>
        <a:p>
          <a:pPr marL="285750" lvl="1" indent="-285750" algn="just" defTabSz="1422400">
            <a:lnSpc>
              <a:spcPct val="90000"/>
            </a:lnSpc>
            <a:spcBef>
              <a:spcPct val="0"/>
            </a:spcBef>
            <a:spcAft>
              <a:spcPct val="15000"/>
            </a:spcAft>
            <a:buChar char="••"/>
          </a:pPr>
          <a:r>
            <a:rPr lang="zh-CN" altLang="en-US" sz="3200" b="0" i="0" kern="1200" dirty="0">
              <a:latin typeface="楷体" panose="02010609060101010101" pitchFamily="49" charset="-122"/>
              <a:ea typeface="楷体" panose="02010609060101010101" pitchFamily="49" charset="-122"/>
            </a:rPr>
            <a:t>需求验证是为了发现错误，而不是维护错误。代价昂贵的需求验证工作不是为了验证需求文档无错，而是帮助开发组尽早发现错误、找到错误。避免因问题被延误到后期而付出惨痛的代价。</a:t>
          </a:r>
        </a:p>
      </dsp:txBody>
      <dsp:txXfrm>
        <a:off x="0" y="359253"/>
        <a:ext cx="9717121" cy="3115349"/>
      </dsp:txXfrm>
    </dsp:sp>
    <dsp:sp modelId="{418C5642-5CA4-48F9-96AD-F47E872484CA}">
      <dsp:nvSpPr>
        <dsp:cNvPr id="0" name=""/>
        <dsp:cNvSpPr/>
      </dsp:nvSpPr>
      <dsp:spPr>
        <a:xfrm>
          <a:off x="481633" y="25646"/>
          <a:ext cx="6801984" cy="678960"/>
        </a:xfrm>
        <a:prstGeom prst="roundRect">
          <a:avLst/>
        </a:prstGeom>
        <a:solidFill>
          <a:srgbClr val="7D93BD"/>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7099" tIns="0" rIns="257099" bIns="0" numCol="1" spcCol="1270" anchor="ctr" anchorCtr="0">
          <a:noAutofit/>
        </a:bodyPr>
        <a:lstStyle/>
        <a:p>
          <a:pPr lvl="0" algn="l" defTabSz="1244600">
            <a:lnSpc>
              <a:spcPct val="90000"/>
            </a:lnSpc>
            <a:spcBef>
              <a:spcPct val="0"/>
            </a:spcBef>
            <a:spcAft>
              <a:spcPct val="35000"/>
            </a:spcAft>
            <a:buSzTx/>
            <a:buFontTx/>
            <a:buNone/>
          </a:pPr>
          <a:r>
            <a:rPr lang="zh-CN" altLang="en-US" sz="2800" b="0" i="0" kern="1200" dirty="0">
              <a:latin typeface="楷体" panose="02010609060101010101" pitchFamily="49" charset="-122"/>
              <a:ea typeface="楷体" panose="02010609060101010101" pitchFamily="49" charset="-122"/>
            </a:rPr>
            <a:t>（</a:t>
          </a:r>
          <a:r>
            <a:rPr lang="en-US" altLang="zh-CN" sz="2800" b="0" i="0" kern="1200" dirty="0">
              <a:latin typeface="楷体" panose="02010609060101010101" pitchFamily="49" charset="-122"/>
              <a:ea typeface="楷体" panose="02010609060101010101" pitchFamily="49" charset="-122"/>
            </a:rPr>
            <a:t>1</a:t>
          </a:r>
          <a:r>
            <a:rPr lang="zh-CN" altLang="en-US" sz="2800" b="0" i="0" kern="1200" dirty="0">
              <a:latin typeface="楷体" panose="02010609060101010101" pitchFamily="49" charset="-122"/>
              <a:ea typeface="楷体" panose="02010609060101010101" pitchFamily="49" charset="-122"/>
            </a:rPr>
            <a:t>）思想</a:t>
          </a:r>
        </a:p>
      </dsp:txBody>
      <dsp:txXfrm>
        <a:off x="514777" y="58790"/>
        <a:ext cx="6735696" cy="61267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6B3CA3-6068-488D-98A8-4CE9D77D775C}">
      <dsp:nvSpPr>
        <dsp:cNvPr id="0" name=""/>
        <dsp:cNvSpPr/>
      </dsp:nvSpPr>
      <dsp:spPr>
        <a:xfrm>
          <a:off x="601" y="415246"/>
          <a:ext cx="1172402" cy="1172402"/>
        </a:xfrm>
        <a:prstGeom prst="ellipse">
          <a:avLst/>
        </a:prstGeom>
        <a:gradFill rotWithShape="0">
          <a:gsLst>
            <a:gs pos="0">
              <a:schemeClr val="accent5">
                <a:alpha val="50000"/>
                <a:hueOff val="0"/>
                <a:satOff val="0"/>
                <a:lumOff val="0"/>
                <a:alphaOff val="0"/>
                <a:satMod val="103000"/>
                <a:lumMod val="102000"/>
                <a:tint val="94000"/>
              </a:schemeClr>
            </a:gs>
            <a:gs pos="50000">
              <a:schemeClr val="accent5">
                <a:alpha val="50000"/>
                <a:hueOff val="0"/>
                <a:satOff val="0"/>
                <a:lumOff val="0"/>
                <a:alphaOff val="0"/>
                <a:satMod val="110000"/>
                <a:lumMod val="100000"/>
                <a:shade val="100000"/>
              </a:schemeClr>
            </a:gs>
            <a:gs pos="100000">
              <a:schemeClr val="accent5">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64521" tIns="34290" rIns="64521" bIns="34290" numCol="1" spcCol="1270" anchor="ctr" anchorCtr="0">
          <a:noAutofit/>
        </a:bodyPr>
        <a:lstStyle/>
        <a:p>
          <a:pPr lvl="0" algn="ctr" defTabSz="1200150">
            <a:lnSpc>
              <a:spcPct val="90000"/>
            </a:lnSpc>
            <a:spcBef>
              <a:spcPct val="0"/>
            </a:spcBef>
            <a:spcAft>
              <a:spcPct val="35000"/>
            </a:spcAft>
          </a:pPr>
          <a:r>
            <a:rPr lang="zh-CN" altLang="en-US" sz="2700" b="0" i="0" kern="1200" dirty="0">
              <a:latin typeface="楷体" panose="02010609060101010101" pitchFamily="49" charset="-122"/>
              <a:ea typeface="楷体" panose="02010609060101010101" pitchFamily="49" charset="-122"/>
            </a:rPr>
            <a:t>思想</a:t>
          </a:r>
        </a:p>
      </dsp:txBody>
      <dsp:txXfrm>
        <a:off x="172295" y="586940"/>
        <a:ext cx="829014" cy="829014"/>
      </dsp:txXfrm>
    </dsp:sp>
    <dsp:sp modelId="{C43E7E22-F67F-420F-A58A-9DA2B28C052B}">
      <dsp:nvSpPr>
        <dsp:cNvPr id="0" name=""/>
        <dsp:cNvSpPr/>
      </dsp:nvSpPr>
      <dsp:spPr>
        <a:xfrm>
          <a:off x="938522" y="415246"/>
          <a:ext cx="1172402" cy="1172402"/>
        </a:xfrm>
        <a:prstGeom prst="ellipse">
          <a:avLst/>
        </a:prstGeom>
        <a:gradFill rotWithShape="0">
          <a:gsLst>
            <a:gs pos="0">
              <a:schemeClr val="accent5">
                <a:alpha val="50000"/>
                <a:hueOff val="-1689636"/>
                <a:satOff val="-4355"/>
                <a:lumOff val="-2941"/>
                <a:alphaOff val="0"/>
                <a:satMod val="103000"/>
                <a:lumMod val="102000"/>
                <a:tint val="94000"/>
              </a:schemeClr>
            </a:gs>
            <a:gs pos="50000">
              <a:schemeClr val="accent5">
                <a:alpha val="50000"/>
                <a:hueOff val="-1689636"/>
                <a:satOff val="-4355"/>
                <a:lumOff val="-2941"/>
                <a:alphaOff val="0"/>
                <a:satMod val="110000"/>
                <a:lumMod val="100000"/>
                <a:shade val="100000"/>
              </a:schemeClr>
            </a:gs>
            <a:gs pos="100000">
              <a:schemeClr val="accent5">
                <a:alpha val="50000"/>
                <a:hueOff val="-1689636"/>
                <a:satOff val="-4355"/>
                <a:lumOff val="-294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64521" tIns="34290" rIns="64521" bIns="34290" numCol="1" spcCol="1270" anchor="ctr" anchorCtr="0">
          <a:noAutofit/>
        </a:bodyPr>
        <a:lstStyle/>
        <a:p>
          <a:pPr lvl="0" algn="ctr" defTabSz="1200150">
            <a:lnSpc>
              <a:spcPct val="90000"/>
            </a:lnSpc>
            <a:spcBef>
              <a:spcPct val="0"/>
            </a:spcBef>
            <a:spcAft>
              <a:spcPct val="35000"/>
            </a:spcAft>
          </a:pPr>
          <a:r>
            <a:rPr lang="zh-CN" altLang="en-US" sz="2700" b="0" i="0" kern="1200" dirty="0">
              <a:latin typeface="楷体" panose="02010609060101010101" pitchFamily="49" charset="-122"/>
              <a:ea typeface="楷体" panose="02010609060101010101" pitchFamily="49" charset="-122"/>
            </a:rPr>
            <a:t>方法</a:t>
          </a:r>
        </a:p>
      </dsp:txBody>
      <dsp:txXfrm>
        <a:off x="1110216" y="586940"/>
        <a:ext cx="829014" cy="829014"/>
      </dsp:txXfrm>
    </dsp:sp>
    <dsp:sp modelId="{82D328AC-3D09-43E3-AD28-5E62EC85D769}">
      <dsp:nvSpPr>
        <dsp:cNvPr id="0" name=""/>
        <dsp:cNvSpPr/>
      </dsp:nvSpPr>
      <dsp:spPr>
        <a:xfrm>
          <a:off x="1876444" y="415246"/>
          <a:ext cx="1172402" cy="1172402"/>
        </a:xfrm>
        <a:prstGeom prst="ellipse">
          <a:avLst/>
        </a:prstGeom>
        <a:gradFill rotWithShape="0">
          <a:gsLst>
            <a:gs pos="0">
              <a:schemeClr val="accent5">
                <a:alpha val="50000"/>
                <a:hueOff val="-3379271"/>
                <a:satOff val="-8710"/>
                <a:lumOff val="-5883"/>
                <a:alphaOff val="0"/>
                <a:satMod val="103000"/>
                <a:lumMod val="102000"/>
                <a:tint val="94000"/>
              </a:schemeClr>
            </a:gs>
            <a:gs pos="50000">
              <a:schemeClr val="accent5">
                <a:alpha val="50000"/>
                <a:hueOff val="-3379271"/>
                <a:satOff val="-8710"/>
                <a:lumOff val="-5883"/>
                <a:alphaOff val="0"/>
                <a:satMod val="110000"/>
                <a:lumMod val="100000"/>
                <a:shade val="100000"/>
              </a:schemeClr>
            </a:gs>
            <a:gs pos="100000">
              <a:schemeClr val="accent5">
                <a:alpha val="50000"/>
                <a:hueOff val="-3379271"/>
                <a:satOff val="-8710"/>
                <a:lumOff val="-58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64521" tIns="34290" rIns="64521" bIns="34290" numCol="1" spcCol="1270" anchor="ctr" anchorCtr="0">
          <a:noAutofit/>
        </a:bodyPr>
        <a:lstStyle/>
        <a:p>
          <a:pPr lvl="0" algn="ctr" defTabSz="1200150">
            <a:lnSpc>
              <a:spcPct val="90000"/>
            </a:lnSpc>
            <a:spcBef>
              <a:spcPct val="0"/>
            </a:spcBef>
            <a:spcAft>
              <a:spcPct val="35000"/>
            </a:spcAft>
          </a:pPr>
          <a:r>
            <a:rPr lang="zh-CN" altLang="en-US" sz="2700" b="0" i="0" kern="1200" dirty="0">
              <a:latin typeface="楷体" panose="02010609060101010101" pitchFamily="49" charset="-122"/>
              <a:ea typeface="楷体" panose="02010609060101010101" pitchFamily="49" charset="-122"/>
            </a:rPr>
            <a:t>语言</a:t>
          </a:r>
        </a:p>
      </dsp:txBody>
      <dsp:txXfrm>
        <a:off x="2048138" y="586940"/>
        <a:ext cx="829014" cy="829014"/>
      </dsp:txXfrm>
    </dsp:sp>
    <dsp:sp modelId="{6258CB27-53AD-4997-A663-8605C8ED6FC9}">
      <dsp:nvSpPr>
        <dsp:cNvPr id="0" name=""/>
        <dsp:cNvSpPr/>
      </dsp:nvSpPr>
      <dsp:spPr>
        <a:xfrm>
          <a:off x="2814366" y="415246"/>
          <a:ext cx="1172402" cy="1172402"/>
        </a:xfrm>
        <a:prstGeom prst="ellipse">
          <a:avLst/>
        </a:prstGeom>
        <a:gradFill rotWithShape="0">
          <a:gsLst>
            <a:gs pos="0">
              <a:schemeClr val="accent5">
                <a:alpha val="50000"/>
                <a:hueOff val="-5068907"/>
                <a:satOff val="-13064"/>
                <a:lumOff val="-8824"/>
                <a:alphaOff val="0"/>
                <a:satMod val="103000"/>
                <a:lumMod val="102000"/>
                <a:tint val="94000"/>
              </a:schemeClr>
            </a:gs>
            <a:gs pos="50000">
              <a:schemeClr val="accent5">
                <a:alpha val="50000"/>
                <a:hueOff val="-5068907"/>
                <a:satOff val="-13064"/>
                <a:lumOff val="-8824"/>
                <a:alphaOff val="0"/>
                <a:satMod val="110000"/>
                <a:lumMod val="100000"/>
                <a:shade val="100000"/>
              </a:schemeClr>
            </a:gs>
            <a:gs pos="100000">
              <a:schemeClr val="accent5">
                <a:alpha val="50000"/>
                <a:hueOff val="-5068907"/>
                <a:satOff val="-13064"/>
                <a:lumOff val="-882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64521" tIns="34290" rIns="64521" bIns="34290" numCol="1" spcCol="1270" anchor="ctr" anchorCtr="0">
          <a:noAutofit/>
        </a:bodyPr>
        <a:lstStyle/>
        <a:p>
          <a:pPr lvl="0" algn="ctr" defTabSz="1200150">
            <a:lnSpc>
              <a:spcPct val="90000"/>
            </a:lnSpc>
            <a:spcBef>
              <a:spcPct val="0"/>
            </a:spcBef>
            <a:spcAft>
              <a:spcPct val="35000"/>
            </a:spcAft>
          </a:pPr>
          <a:r>
            <a:rPr lang="zh-CN" altLang="en-US" sz="2700" b="0" i="0" kern="1200" dirty="0">
              <a:latin typeface="楷体" panose="02010609060101010101" pitchFamily="49" charset="-122"/>
              <a:ea typeface="楷体" panose="02010609060101010101" pitchFamily="49" charset="-122"/>
            </a:rPr>
            <a:t>人员</a:t>
          </a:r>
        </a:p>
      </dsp:txBody>
      <dsp:txXfrm>
        <a:off x="2986060" y="586940"/>
        <a:ext cx="829014" cy="829014"/>
      </dsp:txXfrm>
    </dsp:sp>
    <dsp:sp modelId="{503B6CC7-108C-4315-8DE1-BA220918AAFE}">
      <dsp:nvSpPr>
        <dsp:cNvPr id="0" name=""/>
        <dsp:cNvSpPr/>
      </dsp:nvSpPr>
      <dsp:spPr>
        <a:xfrm>
          <a:off x="3752287" y="415246"/>
          <a:ext cx="1172402" cy="1172402"/>
        </a:xfrm>
        <a:prstGeom prst="ellipse">
          <a:avLst/>
        </a:prstGeom>
        <a:gradFill rotWithShape="0">
          <a:gsLst>
            <a:gs pos="0">
              <a:schemeClr val="accent5">
                <a:alpha val="50000"/>
                <a:hueOff val="-6758543"/>
                <a:satOff val="-17419"/>
                <a:lumOff val="-11765"/>
                <a:alphaOff val="0"/>
                <a:satMod val="103000"/>
                <a:lumMod val="102000"/>
                <a:tint val="94000"/>
              </a:schemeClr>
            </a:gs>
            <a:gs pos="50000">
              <a:schemeClr val="accent5">
                <a:alpha val="50000"/>
                <a:hueOff val="-6758543"/>
                <a:satOff val="-17419"/>
                <a:lumOff val="-11765"/>
                <a:alphaOff val="0"/>
                <a:satMod val="110000"/>
                <a:lumMod val="100000"/>
                <a:shade val="100000"/>
              </a:schemeClr>
            </a:gs>
            <a:gs pos="100000">
              <a:schemeClr val="accent5">
                <a:alpha val="50000"/>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64521" tIns="34290" rIns="64521" bIns="34290" numCol="1" spcCol="1270" anchor="ctr" anchorCtr="0">
          <a:noAutofit/>
        </a:bodyPr>
        <a:lstStyle/>
        <a:p>
          <a:pPr lvl="0" algn="ctr" defTabSz="1200150">
            <a:lnSpc>
              <a:spcPct val="90000"/>
            </a:lnSpc>
            <a:spcBef>
              <a:spcPct val="0"/>
            </a:spcBef>
            <a:spcAft>
              <a:spcPct val="35000"/>
            </a:spcAft>
          </a:pPr>
          <a:r>
            <a:rPr lang="zh-CN" altLang="en-US" sz="2700" b="0" i="0" kern="1200">
              <a:latin typeface="楷体" panose="02010609060101010101" pitchFamily="49" charset="-122"/>
              <a:ea typeface="楷体" panose="02010609060101010101" pitchFamily="49" charset="-122"/>
            </a:rPr>
            <a:t>内容</a:t>
          </a:r>
          <a:endParaRPr lang="zh-CN" altLang="en-US" sz="2700" b="0" i="0" kern="1200" dirty="0">
            <a:latin typeface="楷体" panose="02010609060101010101" pitchFamily="49" charset="-122"/>
            <a:ea typeface="楷体" panose="02010609060101010101" pitchFamily="49" charset="-122"/>
          </a:endParaRPr>
        </a:p>
      </dsp:txBody>
      <dsp:txXfrm>
        <a:off x="3923981" y="586940"/>
        <a:ext cx="829014" cy="82901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8398E-752B-43D7-84F8-20D1DF604654}">
      <dsp:nvSpPr>
        <dsp:cNvPr id="0" name=""/>
        <dsp:cNvSpPr/>
      </dsp:nvSpPr>
      <dsp:spPr>
        <a:xfrm>
          <a:off x="0" y="645588"/>
          <a:ext cx="9717121" cy="26460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54157" tIns="624840" rIns="754157" bIns="213360" numCol="1" spcCol="1270" anchor="t" anchorCtr="0">
          <a:noAutofit/>
        </a:bodyPr>
        <a:lstStyle/>
        <a:p>
          <a:pPr marL="285750" lvl="1" indent="-285750" algn="l" defTabSz="1333500">
            <a:lnSpc>
              <a:spcPct val="90000"/>
            </a:lnSpc>
            <a:spcBef>
              <a:spcPct val="0"/>
            </a:spcBef>
            <a:spcAft>
              <a:spcPct val="15000"/>
            </a:spcAft>
            <a:buSzTx/>
            <a:buFontTx/>
            <a:buChar char="••"/>
          </a:pPr>
          <a:r>
            <a:rPr lang="zh-CN" altLang="en-US" sz="3000" b="0" i="0" kern="1200" dirty="0">
              <a:latin typeface="楷体" panose="02010609060101010101" pitchFamily="49" charset="-122"/>
              <a:ea typeface="楷体" panose="02010609060101010101" pitchFamily="49" charset="-122"/>
            </a:rPr>
            <a:t>实际工作中，软件开发团队中开展评审的价值仍然未得到认可，因此大家在需求评审中总是处于</a:t>
          </a:r>
          <a:r>
            <a:rPr lang="zh-CN" altLang="en-US" sz="3000" b="0" i="0" kern="1200" dirty="0">
              <a:solidFill>
                <a:schemeClr val="hlink"/>
              </a:solidFill>
              <a:latin typeface="楷体" panose="02010609060101010101" pitchFamily="49" charset="-122"/>
              <a:ea typeface="楷体" panose="02010609060101010101" pitchFamily="49" charset="-122"/>
            </a:rPr>
            <a:t>防御地位</a:t>
          </a:r>
          <a:r>
            <a:rPr lang="zh-CN" altLang="en-US" sz="3000" b="0" i="0" kern="1200" dirty="0">
              <a:latin typeface="楷体" panose="02010609060101010101" pitchFamily="49" charset="-122"/>
              <a:ea typeface="楷体" panose="02010609060101010101" pitchFamily="49" charset="-122"/>
            </a:rPr>
            <a:t>。在团队中推行</a:t>
          </a:r>
          <a:r>
            <a:rPr lang="zh-CN" altLang="en-US" sz="3000" b="0" i="0" kern="1200" dirty="0">
              <a:solidFill>
                <a:schemeClr val="hlink"/>
              </a:solidFill>
              <a:latin typeface="楷体" panose="02010609060101010101" pitchFamily="49" charset="-122"/>
              <a:ea typeface="楷体" panose="02010609060101010101" pitchFamily="49" charset="-122"/>
            </a:rPr>
            <a:t>临时评审</a:t>
          </a:r>
          <a:r>
            <a:rPr lang="zh-CN" altLang="en-US" sz="3000" b="0" i="0" kern="1200" dirty="0">
              <a:latin typeface="楷体" panose="02010609060101010101" pitchFamily="49" charset="-122"/>
              <a:ea typeface="楷体" panose="02010609060101010101" pitchFamily="49" charset="-122"/>
            </a:rPr>
            <a:t>、</a:t>
          </a:r>
          <a:r>
            <a:rPr lang="zh-CN" altLang="en-US" sz="3000" b="0" i="0" kern="1200" dirty="0">
              <a:solidFill>
                <a:schemeClr val="hlink"/>
              </a:solidFill>
              <a:latin typeface="楷体" panose="02010609060101010101" pitchFamily="49" charset="-122"/>
              <a:ea typeface="楷体" panose="02010609060101010101" pitchFamily="49" charset="-122"/>
            </a:rPr>
            <a:t>同级复查</a:t>
          </a:r>
          <a:r>
            <a:rPr lang="zh-CN" altLang="en-US" sz="3000" b="0" i="0" kern="1200" dirty="0">
              <a:latin typeface="楷体" panose="02010609060101010101" pitchFamily="49" charset="-122"/>
              <a:ea typeface="楷体" panose="02010609060101010101" pitchFamily="49" charset="-122"/>
            </a:rPr>
            <a:t>等方法，使创建团队评审制度的基础和保障。</a:t>
          </a:r>
        </a:p>
      </dsp:txBody>
      <dsp:txXfrm>
        <a:off x="0" y="645588"/>
        <a:ext cx="9717121" cy="2646000"/>
      </dsp:txXfrm>
    </dsp:sp>
    <dsp:sp modelId="{418C5642-5CA4-48F9-96AD-F47E872484CA}">
      <dsp:nvSpPr>
        <dsp:cNvPr id="0" name=""/>
        <dsp:cNvSpPr/>
      </dsp:nvSpPr>
      <dsp:spPr>
        <a:xfrm>
          <a:off x="485856" y="202788"/>
          <a:ext cx="6801984" cy="885600"/>
        </a:xfrm>
        <a:prstGeom prst="roundRect">
          <a:avLst/>
        </a:prstGeom>
        <a:solidFill>
          <a:srgbClr val="7EB2BB"/>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7099" tIns="0" rIns="257099" bIns="0" numCol="1" spcCol="1270" anchor="ctr" anchorCtr="0">
          <a:noAutofit/>
        </a:bodyPr>
        <a:lstStyle/>
        <a:p>
          <a:pPr lvl="0" algn="l" defTabSz="1333500">
            <a:lnSpc>
              <a:spcPct val="90000"/>
            </a:lnSpc>
            <a:spcBef>
              <a:spcPct val="0"/>
            </a:spcBef>
            <a:spcAft>
              <a:spcPct val="35000"/>
            </a:spcAft>
            <a:buSzTx/>
            <a:buFontTx/>
            <a:buNone/>
          </a:pPr>
          <a:r>
            <a:rPr lang="zh-CN" altLang="en-US" sz="3000" b="0" i="0" kern="1200">
              <a:latin typeface="楷体" panose="02010609060101010101" pitchFamily="49" charset="-122"/>
              <a:ea typeface="楷体" panose="02010609060101010101" pitchFamily="49" charset="-122"/>
            </a:rPr>
            <a:t>（</a:t>
          </a:r>
          <a:r>
            <a:rPr lang="en-US" altLang="zh-CN" sz="3000" b="0" i="0" kern="1200">
              <a:latin typeface="楷体" panose="02010609060101010101" pitchFamily="49" charset="-122"/>
              <a:ea typeface="楷体" panose="02010609060101010101" pitchFamily="49" charset="-122"/>
            </a:rPr>
            <a:t>2</a:t>
          </a:r>
          <a:r>
            <a:rPr lang="zh-CN" altLang="en-US" sz="3000" b="0" i="0" kern="1200">
              <a:latin typeface="楷体" panose="02010609060101010101" pitchFamily="49" charset="-122"/>
              <a:ea typeface="楷体" panose="02010609060101010101" pitchFamily="49" charset="-122"/>
            </a:rPr>
            <a:t>）方法</a:t>
          </a:r>
          <a:endParaRPr lang="zh-CN" altLang="en-US" sz="3000" b="0" i="0" kern="1200" dirty="0">
            <a:latin typeface="楷体" panose="02010609060101010101" pitchFamily="49" charset="-122"/>
            <a:ea typeface="楷体" panose="02010609060101010101" pitchFamily="49" charset="-122"/>
          </a:endParaRPr>
        </a:p>
      </dsp:txBody>
      <dsp:txXfrm>
        <a:off x="529087" y="246019"/>
        <a:ext cx="6715522" cy="79913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6B3CA3-6068-488D-98A8-4CE9D77D775C}">
      <dsp:nvSpPr>
        <dsp:cNvPr id="0" name=""/>
        <dsp:cNvSpPr/>
      </dsp:nvSpPr>
      <dsp:spPr>
        <a:xfrm>
          <a:off x="601" y="415246"/>
          <a:ext cx="1172402" cy="1172402"/>
        </a:xfrm>
        <a:prstGeom prst="ellipse">
          <a:avLst/>
        </a:prstGeom>
        <a:gradFill rotWithShape="0">
          <a:gsLst>
            <a:gs pos="0">
              <a:schemeClr val="accent5">
                <a:alpha val="50000"/>
                <a:hueOff val="0"/>
                <a:satOff val="0"/>
                <a:lumOff val="0"/>
                <a:alphaOff val="0"/>
                <a:satMod val="103000"/>
                <a:lumMod val="102000"/>
                <a:tint val="94000"/>
              </a:schemeClr>
            </a:gs>
            <a:gs pos="50000">
              <a:schemeClr val="accent5">
                <a:alpha val="50000"/>
                <a:hueOff val="0"/>
                <a:satOff val="0"/>
                <a:lumOff val="0"/>
                <a:alphaOff val="0"/>
                <a:satMod val="110000"/>
                <a:lumMod val="100000"/>
                <a:shade val="100000"/>
              </a:schemeClr>
            </a:gs>
            <a:gs pos="100000">
              <a:schemeClr val="accent5">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64521" tIns="34290" rIns="64521" bIns="34290" numCol="1" spcCol="1270" anchor="ctr" anchorCtr="0">
          <a:noAutofit/>
        </a:bodyPr>
        <a:lstStyle/>
        <a:p>
          <a:pPr lvl="0" algn="ctr" defTabSz="1200150">
            <a:lnSpc>
              <a:spcPct val="90000"/>
            </a:lnSpc>
            <a:spcBef>
              <a:spcPct val="0"/>
            </a:spcBef>
            <a:spcAft>
              <a:spcPct val="35000"/>
            </a:spcAft>
          </a:pPr>
          <a:r>
            <a:rPr lang="zh-CN" altLang="en-US" sz="2700" b="0" i="0" kern="1200" dirty="0">
              <a:latin typeface="楷体" panose="02010609060101010101" pitchFamily="49" charset="-122"/>
              <a:ea typeface="楷体" panose="02010609060101010101" pitchFamily="49" charset="-122"/>
            </a:rPr>
            <a:t>思想</a:t>
          </a:r>
        </a:p>
      </dsp:txBody>
      <dsp:txXfrm>
        <a:off x="172295" y="586940"/>
        <a:ext cx="829014" cy="829014"/>
      </dsp:txXfrm>
    </dsp:sp>
    <dsp:sp modelId="{C43E7E22-F67F-420F-A58A-9DA2B28C052B}">
      <dsp:nvSpPr>
        <dsp:cNvPr id="0" name=""/>
        <dsp:cNvSpPr/>
      </dsp:nvSpPr>
      <dsp:spPr>
        <a:xfrm>
          <a:off x="938522" y="415246"/>
          <a:ext cx="1172402" cy="1172402"/>
        </a:xfrm>
        <a:prstGeom prst="ellipse">
          <a:avLst/>
        </a:prstGeom>
        <a:gradFill rotWithShape="0">
          <a:gsLst>
            <a:gs pos="0">
              <a:schemeClr val="accent5">
                <a:alpha val="50000"/>
                <a:hueOff val="-1689636"/>
                <a:satOff val="-4355"/>
                <a:lumOff val="-2941"/>
                <a:alphaOff val="0"/>
                <a:satMod val="103000"/>
                <a:lumMod val="102000"/>
                <a:tint val="94000"/>
              </a:schemeClr>
            </a:gs>
            <a:gs pos="50000">
              <a:schemeClr val="accent5">
                <a:alpha val="50000"/>
                <a:hueOff val="-1689636"/>
                <a:satOff val="-4355"/>
                <a:lumOff val="-2941"/>
                <a:alphaOff val="0"/>
                <a:satMod val="110000"/>
                <a:lumMod val="100000"/>
                <a:shade val="100000"/>
              </a:schemeClr>
            </a:gs>
            <a:gs pos="100000">
              <a:schemeClr val="accent5">
                <a:alpha val="50000"/>
                <a:hueOff val="-1689636"/>
                <a:satOff val="-4355"/>
                <a:lumOff val="-294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64521" tIns="34290" rIns="64521" bIns="34290" numCol="1" spcCol="1270" anchor="ctr" anchorCtr="0">
          <a:noAutofit/>
        </a:bodyPr>
        <a:lstStyle/>
        <a:p>
          <a:pPr lvl="0" algn="ctr" defTabSz="1200150">
            <a:lnSpc>
              <a:spcPct val="90000"/>
            </a:lnSpc>
            <a:spcBef>
              <a:spcPct val="0"/>
            </a:spcBef>
            <a:spcAft>
              <a:spcPct val="35000"/>
            </a:spcAft>
          </a:pPr>
          <a:r>
            <a:rPr lang="zh-CN" altLang="en-US" sz="2700" b="0" i="0" kern="1200" dirty="0">
              <a:latin typeface="楷体" panose="02010609060101010101" pitchFamily="49" charset="-122"/>
              <a:ea typeface="楷体" panose="02010609060101010101" pitchFamily="49" charset="-122"/>
            </a:rPr>
            <a:t>方法</a:t>
          </a:r>
        </a:p>
      </dsp:txBody>
      <dsp:txXfrm>
        <a:off x="1110216" y="586940"/>
        <a:ext cx="829014" cy="829014"/>
      </dsp:txXfrm>
    </dsp:sp>
    <dsp:sp modelId="{82D328AC-3D09-43E3-AD28-5E62EC85D769}">
      <dsp:nvSpPr>
        <dsp:cNvPr id="0" name=""/>
        <dsp:cNvSpPr/>
      </dsp:nvSpPr>
      <dsp:spPr>
        <a:xfrm>
          <a:off x="1876444" y="415246"/>
          <a:ext cx="1172402" cy="1172402"/>
        </a:xfrm>
        <a:prstGeom prst="ellipse">
          <a:avLst/>
        </a:prstGeom>
        <a:gradFill rotWithShape="0">
          <a:gsLst>
            <a:gs pos="0">
              <a:schemeClr val="accent5">
                <a:alpha val="50000"/>
                <a:hueOff val="-3379271"/>
                <a:satOff val="-8710"/>
                <a:lumOff val="-5883"/>
                <a:alphaOff val="0"/>
                <a:satMod val="103000"/>
                <a:lumMod val="102000"/>
                <a:tint val="94000"/>
              </a:schemeClr>
            </a:gs>
            <a:gs pos="50000">
              <a:schemeClr val="accent5">
                <a:alpha val="50000"/>
                <a:hueOff val="-3379271"/>
                <a:satOff val="-8710"/>
                <a:lumOff val="-5883"/>
                <a:alphaOff val="0"/>
                <a:satMod val="110000"/>
                <a:lumMod val="100000"/>
                <a:shade val="100000"/>
              </a:schemeClr>
            </a:gs>
            <a:gs pos="100000">
              <a:schemeClr val="accent5">
                <a:alpha val="50000"/>
                <a:hueOff val="-3379271"/>
                <a:satOff val="-8710"/>
                <a:lumOff val="-58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64521" tIns="34290" rIns="64521" bIns="34290" numCol="1" spcCol="1270" anchor="ctr" anchorCtr="0">
          <a:noAutofit/>
        </a:bodyPr>
        <a:lstStyle/>
        <a:p>
          <a:pPr lvl="0" algn="ctr" defTabSz="1200150">
            <a:lnSpc>
              <a:spcPct val="90000"/>
            </a:lnSpc>
            <a:spcBef>
              <a:spcPct val="0"/>
            </a:spcBef>
            <a:spcAft>
              <a:spcPct val="35000"/>
            </a:spcAft>
          </a:pPr>
          <a:r>
            <a:rPr lang="zh-CN" altLang="en-US" sz="2700" b="0" i="0" kern="1200" dirty="0">
              <a:latin typeface="楷体" panose="02010609060101010101" pitchFamily="49" charset="-122"/>
              <a:ea typeface="楷体" panose="02010609060101010101" pitchFamily="49" charset="-122"/>
            </a:rPr>
            <a:t>语言</a:t>
          </a:r>
        </a:p>
      </dsp:txBody>
      <dsp:txXfrm>
        <a:off x="2048138" y="586940"/>
        <a:ext cx="829014" cy="829014"/>
      </dsp:txXfrm>
    </dsp:sp>
    <dsp:sp modelId="{6258CB27-53AD-4997-A663-8605C8ED6FC9}">
      <dsp:nvSpPr>
        <dsp:cNvPr id="0" name=""/>
        <dsp:cNvSpPr/>
      </dsp:nvSpPr>
      <dsp:spPr>
        <a:xfrm>
          <a:off x="2814366" y="415246"/>
          <a:ext cx="1172402" cy="1172402"/>
        </a:xfrm>
        <a:prstGeom prst="ellipse">
          <a:avLst/>
        </a:prstGeom>
        <a:gradFill rotWithShape="0">
          <a:gsLst>
            <a:gs pos="0">
              <a:schemeClr val="accent5">
                <a:alpha val="50000"/>
                <a:hueOff val="-5068907"/>
                <a:satOff val="-13064"/>
                <a:lumOff val="-8824"/>
                <a:alphaOff val="0"/>
                <a:satMod val="103000"/>
                <a:lumMod val="102000"/>
                <a:tint val="94000"/>
              </a:schemeClr>
            </a:gs>
            <a:gs pos="50000">
              <a:schemeClr val="accent5">
                <a:alpha val="50000"/>
                <a:hueOff val="-5068907"/>
                <a:satOff val="-13064"/>
                <a:lumOff val="-8824"/>
                <a:alphaOff val="0"/>
                <a:satMod val="110000"/>
                <a:lumMod val="100000"/>
                <a:shade val="100000"/>
              </a:schemeClr>
            </a:gs>
            <a:gs pos="100000">
              <a:schemeClr val="accent5">
                <a:alpha val="50000"/>
                <a:hueOff val="-5068907"/>
                <a:satOff val="-13064"/>
                <a:lumOff val="-882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64521" tIns="34290" rIns="64521" bIns="34290" numCol="1" spcCol="1270" anchor="ctr" anchorCtr="0">
          <a:noAutofit/>
        </a:bodyPr>
        <a:lstStyle/>
        <a:p>
          <a:pPr lvl="0" algn="ctr" defTabSz="1200150">
            <a:lnSpc>
              <a:spcPct val="90000"/>
            </a:lnSpc>
            <a:spcBef>
              <a:spcPct val="0"/>
            </a:spcBef>
            <a:spcAft>
              <a:spcPct val="35000"/>
            </a:spcAft>
          </a:pPr>
          <a:r>
            <a:rPr lang="zh-CN" altLang="en-US" sz="2700" b="0" i="0" kern="1200" dirty="0">
              <a:latin typeface="楷体" panose="02010609060101010101" pitchFamily="49" charset="-122"/>
              <a:ea typeface="楷体" panose="02010609060101010101" pitchFamily="49" charset="-122"/>
            </a:rPr>
            <a:t>人员</a:t>
          </a:r>
        </a:p>
      </dsp:txBody>
      <dsp:txXfrm>
        <a:off x="2986060" y="586940"/>
        <a:ext cx="829014" cy="829014"/>
      </dsp:txXfrm>
    </dsp:sp>
    <dsp:sp modelId="{503B6CC7-108C-4315-8DE1-BA220918AAFE}">
      <dsp:nvSpPr>
        <dsp:cNvPr id="0" name=""/>
        <dsp:cNvSpPr/>
      </dsp:nvSpPr>
      <dsp:spPr>
        <a:xfrm>
          <a:off x="3752287" y="415246"/>
          <a:ext cx="1172402" cy="1172402"/>
        </a:xfrm>
        <a:prstGeom prst="ellipse">
          <a:avLst/>
        </a:prstGeom>
        <a:gradFill rotWithShape="0">
          <a:gsLst>
            <a:gs pos="0">
              <a:schemeClr val="accent5">
                <a:alpha val="50000"/>
                <a:hueOff val="-6758543"/>
                <a:satOff val="-17419"/>
                <a:lumOff val="-11765"/>
                <a:alphaOff val="0"/>
                <a:satMod val="103000"/>
                <a:lumMod val="102000"/>
                <a:tint val="94000"/>
              </a:schemeClr>
            </a:gs>
            <a:gs pos="50000">
              <a:schemeClr val="accent5">
                <a:alpha val="50000"/>
                <a:hueOff val="-6758543"/>
                <a:satOff val="-17419"/>
                <a:lumOff val="-11765"/>
                <a:alphaOff val="0"/>
                <a:satMod val="110000"/>
                <a:lumMod val="100000"/>
                <a:shade val="100000"/>
              </a:schemeClr>
            </a:gs>
            <a:gs pos="100000">
              <a:schemeClr val="accent5">
                <a:alpha val="50000"/>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64521" tIns="34290" rIns="64521" bIns="34290" numCol="1" spcCol="1270" anchor="ctr" anchorCtr="0">
          <a:noAutofit/>
        </a:bodyPr>
        <a:lstStyle/>
        <a:p>
          <a:pPr lvl="0" algn="ctr" defTabSz="1200150">
            <a:lnSpc>
              <a:spcPct val="90000"/>
            </a:lnSpc>
            <a:spcBef>
              <a:spcPct val="0"/>
            </a:spcBef>
            <a:spcAft>
              <a:spcPct val="35000"/>
            </a:spcAft>
          </a:pPr>
          <a:r>
            <a:rPr lang="zh-CN" altLang="en-US" sz="2700" b="0" i="0" kern="1200">
              <a:latin typeface="楷体" panose="02010609060101010101" pitchFamily="49" charset="-122"/>
              <a:ea typeface="楷体" panose="02010609060101010101" pitchFamily="49" charset="-122"/>
            </a:rPr>
            <a:t>内容</a:t>
          </a:r>
          <a:endParaRPr lang="zh-CN" altLang="en-US" sz="2700" b="0" i="0" kern="1200" dirty="0">
            <a:latin typeface="楷体" panose="02010609060101010101" pitchFamily="49" charset="-122"/>
            <a:ea typeface="楷体" panose="02010609060101010101" pitchFamily="49" charset="-122"/>
          </a:endParaRPr>
        </a:p>
      </dsp:txBody>
      <dsp:txXfrm>
        <a:off x="3923981" y="586940"/>
        <a:ext cx="829014" cy="82901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8398E-752B-43D7-84F8-20D1DF604654}">
      <dsp:nvSpPr>
        <dsp:cNvPr id="0" name=""/>
        <dsp:cNvSpPr/>
      </dsp:nvSpPr>
      <dsp:spPr>
        <a:xfrm>
          <a:off x="0" y="344915"/>
          <a:ext cx="9761570" cy="1702575"/>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57606" tIns="479044" rIns="757606" bIns="163576" numCol="1" spcCol="1270" anchor="t" anchorCtr="0">
          <a:noAutofit/>
        </a:bodyPr>
        <a:lstStyle/>
        <a:p>
          <a:pPr marL="228600" lvl="1" indent="-228600" algn="l" defTabSz="1022350">
            <a:lnSpc>
              <a:spcPct val="90000"/>
            </a:lnSpc>
            <a:spcBef>
              <a:spcPct val="0"/>
            </a:spcBef>
            <a:spcAft>
              <a:spcPct val="15000"/>
            </a:spcAft>
            <a:buSzTx/>
            <a:buFontTx/>
            <a:buChar char="••"/>
          </a:pPr>
          <a:r>
            <a:rPr lang="zh-CN" altLang="en-US" sz="2300" b="0" i="0" kern="1200" dirty="0">
              <a:latin typeface="楷体" panose="02010609060101010101" pitchFamily="49" charset="-122"/>
              <a:ea typeface="楷体" panose="02010609060101010101" pitchFamily="49" charset="-122"/>
            </a:rPr>
            <a:t>在需求评审会中大家应该以“建议者、协作者”身份、角色出现在评审会上。说话</a:t>
          </a:r>
          <a:r>
            <a:rPr lang="zh-CN" altLang="en-US" sz="2300" b="0" i="0" kern="1200" dirty="0">
              <a:solidFill>
                <a:schemeClr val="hlink"/>
              </a:solidFill>
              <a:latin typeface="楷体" panose="02010609060101010101" pitchFamily="49" charset="-122"/>
              <a:ea typeface="楷体" panose="02010609060101010101" pitchFamily="49" charset="-122"/>
            </a:rPr>
            <a:t>注意语气</a:t>
          </a:r>
          <a:r>
            <a:rPr lang="zh-CN" altLang="en-US" sz="2300" b="0" i="0" kern="1200" dirty="0">
              <a:latin typeface="楷体" panose="02010609060101010101" pitchFamily="49" charset="-122"/>
              <a:ea typeface="楷体" panose="02010609060101010101" pitchFamily="49" charset="-122"/>
            </a:rPr>
            <a:t>，不要将自己变为高高在上的评价者、评判人。</a:t>
          </a:r>
        </a:p>
      </dsp:txBody>
      <dsp:txXfrm>
        <a:off x="0" y="344915"/>
        <a:ext cx="9761570" cy="1702575"/>
      </dsp:txXfrm>
    </dsp:sp>
    <dsp:sp modelId="{418C5642-5CA4-48F9-96AD-F47E872484CA}">
      <dsp:nvSpPr>
        <dsp:cNvPr id="0" name=""/>
        <dsp:cNvSpPr/>
      </dsp:nvSpPr>
      <dsp:spPr>
        <a:xfrm>
          <a:off x="488078" y="5435"/>
          <a:ext cx="6833099" cy="678960"/>
        </a:xfrm>
        <a:prstGeom prst="roundRect">
          <a:avLst/>
        </a:prstGeom>
        <a:solidFill>
          <a:srgbClr val="7EB8A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8275" tIns="0" rIns="258275" bIns="0" numCol="1" spcCol="1270" anchor="ctr" anchorCtr="0">
          <a:noAutofit/>
        </a:bodyPr>
        <a:lstStyle/>
        <a:p>
          <a:pPr lvl="0" algn="l" defTabSz="1022350">
            <a:lnSpc>
              <a:spcPct val="90000"/>
            </a:lnSpc>
            <a:spcBef>
              <a:spcPct val="0"/>
            </a:spcBef>
            <a:spcAft>
              <a:spcPct val="35000"/>
            </a:spcAft>
            <a:buSzTx/>
            <a:buFontTx/>
            <a:buNone/>
          </a:pPr>
          <a:r>
            <a:rPr lang="zh-CN" altLang="en-US" sz="2300" b="0" i="0" kern="1200" dirty="0">
              <a:latin typeface="楷体" panose="02010609060101010101" pitchFamily="49" charset="-122"/>
              <a:ea typeface="楷体" panose="02010609060101010101" pitchFamily="49" charset="-122"/>
            </a:rPr>
            <a:t>（</a:t>
          </a:r>
          <a:r>
            <a:rPr lang="en-US" altLang="zh-CN" sz="2300" b="0" i="0" kern="1200" dirty="0">
              <a:latin typeface="楷体" panose="02010609060101010101" pitchFamily="49" charset="-122"/>
              <a:ea typeface="楷体" panose="02010609060101010101" pitchFamily="49" charset="-122"/>
            </a:rPr>
            <a:t>3</a:t>
          </a:r>
          <a:r>
            <a:rPr lang="zh-CN" altLang="en-US" sz="2300" b="0" i="0" kern="1200" dirty="0">
              <a:latin typeface="楷体" panose="02010609060101010101" pitchFamily="49" charset="-122"/>
              <a:ea typeface="楷体" panose="02010609060101010101" pitchFamily="49" charset="-122"/>
            </a:rPr>
            <a:t>）语言</a:t>
          </a:r>
        </a:p>
      </dsp:txBody>
      <dsp:txXfrm>
        <a:off x="521222" y="38579"/>
        <a:ext cx="6766811" cy="612672"/>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10.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056"/>
          </a:xfrm>
          <a:prstGeom prst="rect">
            <a:avLst/>
          </a:prstGeom>
        </p:spPr>
        <p:txBody>
          <a:bodyPr vert="horz" lIns="90992" tIns="45496" rIns="90992" bIns="45496" rtlCol="0"/>
          <a:lstStyle>
            <a:lvl1pPr algn="l">
              <a:defRPr sz="1200"/>
            </a:lvl1pPr>
          </a:lstStyle>
          <a:p>
            <a:endParaRPr lang="zh-CN" altLang="en-US"/>
          </a:p>
        </p:txBody>
      </p:sp>
      <p:sp>
        <p:nvSpPr>
          <p:cNvPr id="3" name="日期占位符 2"/>
          <p:cNvSpPr>
            <a:spLocks noGrp="1"/>
          </p:cNvSpPr>
          <p:nvPr>
            <p:ph type="dt" sz="quarter" idx="1"/>
          </p:nvPr>
        </p:nvSpPr>
        <p:spPr>
          <a:xfrm>
            <a:off x="3850443" y="0"/>
            <a:ext cx="2945659" cy="498056"/>
          </a:xfrm>
          <a:prstGeom prst="rect">
            <a:avLst/>
          </a:prstGeom>
        </p:spPr>
        <p:txBody>
          <a:bodyPr vert="horz" lIns="90992" tIns="45496" rIns="90992" bIns="45496" rtlCol="0"/>
          <a:lstStyle>
            <a:lvl1pPr algn="r">
              <a:defRPr sz="1200"/>
            </a:lvl1pPr>
          </a:lstStyle>
          <a:p>
            <a:fld id="{051DB7E9-5887-4A31-A05F-28A130A0F37C}" type="datetimeFigureOut">
              <a:rPr lang="zh-CN" altLang="en-US" smtClean="0"/>
              <a:t>2025/3/19</a:t>
            </a:fld>
            <a:endParaRPr lang="zh-CN" altLang="en-US"/>
          </a:p>
        </p:txBody>
      </p:sp>
      <p:sp>
        <p:nvSpPr>
          <p:cNvPr id="4" name="页脚占位符 3"/>
          <p:cNvSpPr>
            <a:spLocks noGrp="1"/>
          </p:cNvSpPr>
          <p:nvPr>
            <p:ph type="ftr" sz="quarter" idx="2"/>
          </p:nvPr>
        </p:nvSpPr>
        <p:spPr>
          <a:xfrm>
            <a:off x="0" y="9428583"/>
            <a:ext cx="2945659" cy="498055"/>
          </a:xfrm>
          <a:prstGeom prst="rect">
            <a:avLst/>
          </a:prstGeom>
        </p:spPr>
        <p:txBody>
          <a:bodyPr vert="horz" lIns="90992" tIns="45496" rIns="90992" bIns="45496"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28583"/>
            <a:ext cx="2945659" cy="498055"/>
          </a:xfrm>
          <a:prstGeom prst="rect">
            <a:avLst/>
          </a:prstGeom>
        </p:spPr>
        <p:txBody>
          <a:bodyPr vert="horz" lIns="90992" tIns="45496" rIns="90992" bIns="45496" rtlCol="0" anchor="b"/>
          <a:lstStyle>
            <a:lvl1pPr algn="r">
              <a:defRPr sz="1200"/>
            </a:lvl1pPr>
          </a:lstStyle>
          <a:p>
            <a:fld id="{50B6DEE8-9DD7-4A67-B9AC-F86C9FD0297C}" type="slidenum">
              <a:rPr lang="zh-CN" altLang="en-US" smtClean="0"/>
              <a:t>‹#›</a:t>
            </a:fld>
            <a:endParaRPr lang="zh-CN" altLang="en-US"/>
          </a:p>
        </p:txBody>
      </p:sp>
    </p:spTree>
    <p:extLst>
      <p:ext uri="{BB962C8B-B14F-4D97-AF65-F5344CB8AC3E}">
        <p14:creationId xmlns:p14="http://schemas.microsoft.com/office/powerpoint/2010/main" val="36847465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056"/>
          </a:xfrm>
          <a:prstGeom prst="rect">
            <a:avLst/>
          </a:prstGeom>
        </p:spPr>
        <p:txBody>
          <a:bodyPr vert="horz" lIns="90992" tIns="45496" rIns="90992" bIns="45496"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8056"/>
          </a:xfrm>
          <a:prstGeom prst="rect">
            <a:avLst/>
          </a:prstGeom>
        </p:spPr>
        <p:txBody>
          <a:bodyPr vert="horz" lIns="90992" tIns="45496" rIns="90992" bIns="45496" rtlCol="0"/>
          <a:lstStyle>
            <a:lvl1pPr algn="r">
              <a:defRPr sz="1200"/>
            </a:lvl1pPr>
          </a:lstStyle>
          <a:p>
            <a:fld id="{9F74DB4C-2072-4791-9619-0D0F0067F9DC}" type="datetimeFigureOut">
              <a:rPr lang="zh-CN" altLang="en-US" smtClean="0"/>
              <a:t>2025/3/19</a:t>
            </a:fld>
            <a:endParaRPr lang="zh-CN" altLang="en-US"/>
          </a:p>
        </p:txBody>
      </p:sp>
      <p:sp>
        <p:nvSpPr>
          <p:cNvPr id="4" name="幻灯片图像占位符 3"/>
          <p:cNvSpPr>
            <a:spLocks noGrp="1" noRot="1" noChangeAspect="1"/>
          </p:cNvSpPr>
          <p:nvPr>
            <p:ph type="sldImg" idx="2"/>
          </p:nvPr>
        </p:nvSpPr>
        <p:spPr>
          <a:xfrm>
            <a:off x="420688" y="1239838"/>
            <a:ext cx="5956300" cy="3351212"/>
          </a:xfrm>
          <a:prstGeom prst="rect">
            <a:avLst/>
          </a:prstGeom>
          <a:noFill/>
          <a:ln w="12700">
            <a:solidFill>
              <a:prstClr val="black"/>
            </a:solidFill>
          </a:ln>
        </p:spPr>
        <p:txBody>
          <a:bodyPr vert="horz" lIns="90992" tIns="45496" rIns="90992" bIns="45496" rtlCol="0" anchor="ctr"/>
          <a:lstStyle/>
          <a:p>
            <a:endParaRPr lang="zh-CN" altLang="en-US"/>
          </a:p>
        </p:txBody>
      </p:sp>
      <p:sp>
        <p:nvSpPr>
          <p:cNvPr id="5" name="备注占位符 4"/>
          <p:cNvSpPr>
            <a:spLocks noGrp="1"/>
          </p:cNvSpPr>
          <p:nvPr>
            <p:ph type="body" sz="quarter" idx="3"/>
          </p:nvPr>
        </p:nvSpPr>
        <p:spPr>
          <a:xfrm>
            <a:off x="679768" y="4777195"/>
            <a:ext cx="5438140" cy="3908614"/>
          </a:xfrm>
          <a:prstGeom prst="rect">
            <a:avLst/>
          </a:prstGeom>
        </p:spPr>
        <p:txBody>
          <a:bodyPr vert="horz" lIns="90992" tIns="45496" rIns="90992" bIns="45496"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28583"/>
            <a:ext cx="2945659" cy="498055"/>
          </a:xfrm>
          <a:prstGeom prst="rect">
            <a:avLst/>
          </a:prstGeom>
        </p:spPr>
        <p:txBody>
          <a:bodyPr vert="horz" lIns="90992" tIns="45496" rIns="90992" bIns="45496"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28583"/>
            <a:ext cx="2945659" cy="498055"/>
          </a:xfrm>
          <a:prstGeom prst="rect">
            <a:avLst/>
          </a:prstGeom>
        </p:spPr>
        <p:txBody>
          <a:bodyPr vert="horz" lIns="90992" tIns="45496" rIns="90992" bIns="45496" rtlCol="0" anchor="b"/>
          <a:lstStyle>
            <a:lvl1pPr algn="r">
              <a:defRPr sz="1200"/>
            </a:lvl1pPr>
          </a:lstStyle>
          <a:p>
            <a:fld id="{0C211639-08BD-47DD-A04A-FC5D0BAB88D1}" type="slidenum">
              <a:rPr lang="zh-CN" altLang="en-US" smtClean="0"/>
              <a:t>‹#›</a:t>
            </a:fld>
            <a:endParaRPr lang="zh-CN" altLang="en-US"/>
          </a:p>
        </p:txBody>
      </p:sp>
    </p:spTree>
    <p:extLst>
      <p:ext uri="{BB962C8B-B14F-4D97-AF65-F5344CB8AC3E}">
        <p14:creationId xmlns:p14="http://schemas.microsoft.com/office/powerpoint/2010/main" val="204116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0688" y="1239838"/>
            <a:ext cx="5956300" cy="335121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211639-08BD-47DD-A04A-FC5D0BAB88D1}" type="slidenum">
              <a:rPr lang="zh-CN" altLang="en-US" smtClean="0"/>
              <a:t>3</a:t>
            </a:fld>
            <a:endParaRPr lang="zh-CN" altLang="en-US"/>
          </a:p>
        </p:txBody>
      </p:sp>
    </p:spTree>
    <p:extLst>
      <p:ext uri="{BB962C8B-B14F-4D97-AF65-F5344CB8AC3E}">
        <p14:creationId xmlns:p14="http://schemas.microsoft.com/office/powerpoint/2010/main" val="35350929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C211639-08BD-47DD-A04A-FC5D0BAB88D1}" type="slidenum">
              <a:rPr lang="zh-CN" altLang="en-US" smtClean="0"/>
              <a:t>19</a:t>
            </a:fld>
            <a:endParaRPr lang="zh-CN" altLang="en-US"/>
          </a:p>
        </p:txBody>
      </p:sp>
    </p:spTree>
    <p:extLst>
      <p:ext uri="{BB962C8B-B14F-4D97-AF65-F5344CB8AC3E}">
        <p14:creationId xmlns:p14="http://schemas.microsoft.com/office/powerpoint/2010/main" val="2996173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0688" y="1239838"/>
            <a:ext cx="5956300" cy="335121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211639-08BD-47DD-A04A-FC5D0BAB88D1}" type="slidenum">
              <a:rPr lang="zh-CN" altLang="en-US" smtClean="0"/>
              <a:t>57</a:t>
            </a:fld>
            <a:endParaRPr lang="zh-CN" altLang="en-US"/>
          </a:p>
        </p:txBody>
      </p:sp>
    </p:spTree>
    <p:extLst>
      <p:ext uri="{BB962C8B-B14F-4D97-AF65-F5344CB8AC3E}">
        <p14:creationId xmlns:p14="http://schemas.microsoft.com/office/powerpoint/2010/main" val="2933924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0688" y="1239838"/>
            <a:ext cx="5956300" cy="335121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211639-08BD-47DD-A04A-FC5D0BAB88D1}" type="slidenum">
              <a:rPr lang="zh-CN" altLang="en-US" smtClean="0"/>
              <a:t>64</a:t>
            </a:fld>
            <a:endParaRPr lang="zh-CN" altLang="en-US"/>
          </a:p>
        </p:txBody>
      </p:sp>
    </p:spTree>
    <p:extLst>
      <p:ext uri="{BB962C8B-B14F-4D97-AF65-F5344CB8AC3E}">
        <p14:creationId xmlns:p14="http://schemas.microsoft.com/office/powerpoint/2010/main" val="2193761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0688" y="1239838"/>
            <a:ext cx="5956300" cy="335121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211639-08BD-47DD-A04A-FC5D0BAB88D1}" type="slidenum">
              <a:rPr lang="zh-CN" altLang="en-US" smtClean="0"/>
              <a:t>104</a:t>
            </a:fld>
            <a:endParaRPr lang="zh-CN" altLang="en-US"/>
          </a:p>
        </p:txBody>
      </p:sp>
    </p:spTree>
    <p:extLst>
      <p:ext uri="{BB962C8B-B14F-4D97-AF65-F5344CB8AC3E}">
        <p14:creationId xmlns:p14="http://schemas.microsoft.com/office/powerpoint/2010/main" val="35857153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0688" y="1239838"/>
            <a:ext cx="5956300" cy="335121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211639-08BD-47DD-A04A-FC5D0BAB88D1}" type="slidenum">
              <a:rPr lang="zh-CN" altLang="en-US" smtClean="0"/>
              <a:t>109</a:t>
            </a:fld>
            <a:endParaRPr lang="zh-CN" altLang="en-US"/>
          </a:p>
        </p:txBody>
      </p:sp>
    </p:spTree>
    <p:extLst>
      <p:ext uri="{BB962C8B-B14F-4D97-AF65-F5344CB8AC3E}">
        <p14:creationId xmlns:p14="http://schemas.microsoft.com/office/powerpoint/2010/main" val="1236497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0688" y="1239838"/>
            <a:ext cx="5956300" cy="335121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211639-08BD-47DD-A04A-FC5D0BAB88D1}" type="slidenum">
              <a:rPr lang="zh-CN" altLang="en-US" smtClean="0"/>
              <a:t>4</a:t>
            </a:fld>
            <a:endParaRPr lang="zh-CN" altLang="en-US"/>
          </a:p>
        </p:txBody>
      </p:sp>
    </p:spTree>
    <p:extLst>
      <p:ext uri="{BB962C8B-B14F-4D97-AF65-F5344CB8AC3E}">
        <p14:creationId xmlns:p14="http://schemas.microsoft.com/office/powerpoint/2010/main" val="914175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C211639-08BD-47DD-A04A-FC5D0BAB88D1}" type="slidenum">
              <a:rPr lang="zh-CN" altLang="en-US" smtClean="0"/>
              <a:t>6</a:t>
            </a:fld>
            <a:endParaRPr lang="zh-CN" altLang="en-US"/>
          </a:p>
        </p:txBody>
      </p:sp>
    </p:spTree>
    <p:extLst>
      <p:ext uri="{BB962C8B-B14F-4D97-AF65-F5344CB8AC3E}">
        <p14:creationId xmlns:p14="http://schemas.microsoft.com/office/powerpoint/2010/main" val="359654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C211639-08BD-47DD-A04A-FC5D0BAB88D1}" type="slidenum">
              <a:rPr lang="zh-CN" altLang="en-US" smtClean="0"/>
              <a:t>11</a:t>
            </a:fld>
            <a:endParaRPr lang="zh-CN" altLang="en-US"/>
          </a:p>
        </p:txBody>
      </p:sp>
    </p:spTree>
    <p:extLst>
      <p:ext uri="{BB962C8B-B14F-4D97-AF65-F5344CB8AC3E}">
        <p14:creationId xmlns:p14="http://schemas.microsoft.com/office/powerpoint/2010/main" val="4240884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C211639-08BD-47DD-A04A-FC5D0BAB88D1}" type="slidenum">
              <a:rPr lang="zh-CN" altLang="en-US" smtClean="0"/>
              <a:t>12</a:t>
            </a:fld>
            <a:endParaRPr lang="zh-CN" altLang="en-US"/>
          </a:p>
        </p:txBody>
      </p:sp>
    </p:spTree>
    <p:extLst>
      <p:ext uri="{BB962C8B-B14F-4D97-AF65-F5344CB8AC3E}">
        <p14:creationId xmlns:p14="http://schemas.microsoft.com/office/powerpoint/2010/main" val="2283360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C211639-08BD-47DD-A04A-FC5D0BAB88D1}" type="slidenum">
              <a:rPr lang="zh-CN" altLang="en-US" smtClean="0"/>
              <a:t>13</a:t>
            </a:fld>
            <a:endParaRPr lang="zh-CN" altLang="en-US"/>
          </a:p>
        </p:txBody>
      </p:sp>
    </p:spTree>
    <p:extLst>
      <p:ext uri="{BB962C8B-B14F-4D97-AF65-F5344CB8AC3E}">
        <p14:creationId xmlns:p14="http://schemas.microsoft.com/office/powerpoint/2010/main" val="2614421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211639-08BD-47DD-A04A-FC5D0BAB88D1}" type="slidenum">
              <a:rPr lang="zh-CN" altLang="en-US" smtClean="0"/>
              <a:t>14</a:t>
            </a:fld>
            <a:endParaRPr lang="zh-CN" altLang="en-US"/>
          </a:p>
        </p:txBody>
      </p:sp>
    </p:spTree>
    <p:extLst>
      <p:ext uri="{BB962C8B-B14F-4D97-AF65-F5344CB8AC3E}">
        <p14:creationId xmlns:p14="http://schemas.microsoft.com/office/powerpoint/2010/main" val="3110520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211639-08BD-47DD-A04A-FC5D0BAB88D1}" type="slidenum">
              <a:rPr lang="zh-CN" altLang="en-US" smtClean="0"/>
              <a:t>15</a:t>
            </a:fld>
            <a:endParaRPr lang="zh-CN" altLang="en-US"/>
          </a:p>
        </p:txBody>
      </p:sp>
    </p:spTree>
    <p:extLst>
      <p:ext uri="{BB962C8B-B14F-4D97-AF65-F5344CB8AC3E}">
        <p14:creationId xmlns:p14="http://schemas.microsoft.com/office/powerpoint/2010/main" val="2594357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0688" y="1239838"/>
            <a:ext cx="5956300" cy="335121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211639-08BD-47DD-A04A-FC5D0BAB88D1}" type="slidenum">
              <a:rPr lang="zh-CN" altLang="en-US" smtClean="0"/>
              <a:t>16</a:t>
            </a:fld>
            <a:endParaRPr lang="zh-CN" altLang="en-US"/>
          </a:p>
        </p:txBody>
      </p:sp>
    </p:spTree>
    <p:extLst>
      <p:ext uri="{BB962C8B-B14F-4D97-AF65-F5344CB8AC3E}">
        <p14:creationId xmlns:p14="http://schemas.microsoft.com/office/powerpoint/2010/main" val="1319718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3B3A008D-3F31-47E3-8352-B0B8056C77AC}" type="datetime1">
              <a:rPr lang="zh-CN" altLang="en-US" smtClean="0"/>
              <a:t>2025/3/19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1F11F2F-59C7-484E-ABBA-B715CE84EDE9}" type="slidenum">
              <a:rPr lang="zh-CN" altLang="en-US" smtClean="0"/>
              <a:t>‹#›</a:t>
            </a:fld>
            <a:endParaRPr lang="zh-CN" altLang="en-US"/>
          </a:p>
        </p:txBody>
      </p:sp>
    </p:spTree>
    <p:extLst>
      <p:ext uri="{BB962C8B-B14F-4D97-AF65-F5344CB8AC3E}">
        <p14:creationId xmlns:p14="http://schemas.microsoft.com/office/powerpoint/2010/main" val="683660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CDB3F8D-7837-4E05-957D-214904DA9670}" type="datetime1">
              <a:rPr lang="zh-CN" altLang="en-US" smtClean="0"/>
              <a:t>2025/3/19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1F11F2F-59C7-484E-ABBA-B715CE84EDE9}" type="slidenum">
              <a:rPr lang="zh-CN" altLang="en-US" smtClean="0"/>
              <a:t>‹#›</a:t>
            </a:fld>
            <a:endParaRPr lang="zh-CN" altLang="en-US"/>
          </a:p>
        </p:txBody>
      </p:sp>
    </p:spTree>
    <p:extLst>
      <p:ext uri="{BB962C8B-B14F-4D97-AF65-F5344CB8AC3E}">
        <p14:creationId xmlns:p14="http://schemas.microsoft.com/office/powerpoint/2010/main" val="2936335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6626F41-B677-447A-8207-480DE1071A29}" type="datetime1">
              <a:rPr lang="zh-CN" altLang="en-US" smtClean="0"/>
              <a:t>2025/3/19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1F11F2F-59C7-484E-ABBA-B715CE84EDE9}" type="slidenum">
              <a:rPr lang="zh-CN" altLang="en-US" smtClean="0"/>
              <a:t>‹#›</a:t>
            </a:fld>
            <a:endParaRPr lang="zh-CN" altLang="en-US" dirty="0"/>
          </a:p>
        </p:txBody>
      </p:sp>
    </p:spTree>
    <p:extLst>
      <p:ext uri="{BB962C8B-B14F-4D97-AF65-F5344CB8AC3E}">
        <p14:creationId xmlns:p14="http://schemas.microsoft.com/office/powerpoint/2010/main" val="3213899806"/>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C39A293-D832-476E-9709-23C41C0E91C8}" type="datetimeFigureOut">
              <a:rPr lang="zh-CN" altLang="en-US" smtClean="0"/>
              <a:t>2025/3/19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A57620-2C3E-4A3B-971B-4C5CCA0095F9}" type="slidenum">
              <a:rPr lang="zh-CN" altLang="en-US" smtClean="0"/>
              <a:t>‹#›</a:t>
            </a:fld>
            <a:endParaRPr lang="zh-CN" altLang="en-US"/>
          </a:p>
        </p:txBody>
      </p:sp>
    </p:spTree>
    <p:extLst>
      <p:ext uri="{BB962C8B-B14F-4D97-AF65-F5344CB8AC3E}">
        <p14:creationId xmlns:p14="http://schemas.microsoft.com/office/powerpoint/2010/main" val="4782348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C39A293-D832-476E-9709-23C41C0E91C8}" type="datetimeFigureOut">
              <a:rPr lang="zh-CN" altLang="en-US" smtClean="0"/>
              <a:t>2025/3/19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A57620-2C3E-4A3B-971B-4C5CCA0095F9}" type="slidenum">
              <a:rPr lang="zh-CN" altLang="en-US" smtClean="0"/>
              <a:t>‹#›</a:t>
            </a:fld>
            <a:endParaRPr lang="zh-CN" altLang="en-US"/>
          </a:p>
        </p:txBody>
      </p:sp>
    </p:spTree>
    <p:extLst>
      <p:ext uri="{BB962C8B-B14F-4D97-AF65-F5344CB8AC3E}">
        <p14:creationId xmlns:p14="http://schemas.microsoft.com/office/powerpoint/2010/main" val="16932886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C39A293-D832-476E-9709-23C41C0E91C8}" type="datetimeFigureOut">
              <a:rPr lang="zh-CN" altLang="en-US" smtClean="0"/>
              <a:t>2025/3/19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A57620-2C3E-4A3B-971B-4C5CCA0095F9}" type="slidenum">
              <a:rPr lang="zh-CN" altLang="en-US" smtClean="0"/>
              <a:t>‹#›</a:t>
            </a:fld>
            <a:endParaRPr lang="zh-CN" altLang="en-US"/>
          </a:p>
        </p:txBody>
      </p:sp>
    </p:spTree>
    <p:extLst>
      <p:ext uri="{BB962C8B-B14F-4D97-AF65-F5344CB8AC3E}">
        <p14:creationId xmlns:p14="http://schemas.microsoft.com/office/powerpoint/2010/main" val="13296860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C39A293-D832-476E-9709-23C41C0E91C8}" type="datetimeFigureOut">
              <a:rPr lang="zh-CN" altLang="en-US" smtClean="0"/>
              <a:t>2025/3/19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3A57620-2C3E-4A3B-971B-4C5CCA0095F9}" type="slidenum">
              <a:rPr lang="zh-CN" altLang="en-US" smtClean="0"/>
              <a:t>‹#›</a:t>
            </a:fld>
            <a:endParaRPr lang="zh-CN" altLang="en-US"/>
          </a:p>
        </p:txBody>
      </p:sp>
    </p:spTree>
    <p:extLst>
      <p:ext uri="{BB962C8B-B14F-4D97-AF65-F5344CB8AC3E}">
        <p14:creationId xmlns:p14="http://schemas.microsoft.com/office/powerpoint/2010/main" val="24329882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C39A293-D832-476E-9709-23C41C0E91C8}" type="datetimeFigureOut">
              <a:rPr lang="zh-CN" altLang="en-US" smtClean="0"/>
              <a:t>2025/3/19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3A57620-2C3E-4A3B-971B-4C5CCA0095F9}" type="slidenum">
              <a:rPr lang="zh-CN" altLang="en-US" smtClean="0"/>
              <a:t>‹#›</a:t>
            </a:fld>
            <a:endParaRPr lang="zh-CN" altLang="en-US"/>
          </a:p>
        </p:txBody>
      </p:sp>
    </p:spTree>
    <p:extLst>
      <p:ext uri="{BB962C8B-B14F-4D97-AF65-F5344CB8AC3E}">
        <p14:creationId xmlns:p14="http://schemas.microsoft.com/office/powerpoint/2010/main" val="7220229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C39A293-D832-476E-9709-23C41C0E91C8}" type="datetimeFigureOut">
              <a:rPr lang="zh-CN" altLang="en-US" smtClean="0"/>
              <a:t>2025/3/19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3A57620-2C3E-4A3B-971B-4C5CCA0095F9}" type="slidenum">
              <a:rPr lang="zh-CN" altLang="en-US" smtClean="0"/>
              <a:t>‹#›</a:t>
            </a:fld>
            <a:endParaRPr lang="zh-CN" altLang="en-US"/>
          </a:p>
        </p:txBody>
      </p:sp>
    </p:spTree>
    <p:extLst>
      <p:ext uri="{BB962C8B-B14F-4D97-AF65-F5344CB8AC3E}">
        <p14:creationId xmlns:p14="http://schemas.microsoft.com/office/powerpoint/2010/main" val="15065468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C39A293-D832-476E-9709-23C41C0E91C8}" type="datetimeFigureOut">
              <a:rPr lang="zh-CN" altLang="en-US" smtClean="0"/>
              <a:t>2025/3/19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3A57620-2C3E-4A3B-971B-4C5CCA0095F9}" type="slidenum">
              <a:rPr lang="zh-CN" altLang="en-US" smtClean="0"/>
              <a:t>‹#›</a:t>
            </a:fld>
            <a:endParaRPr lang="zh-CN" altLang="en-US"/>
          </a:p>
        </p:txBody>
      </p:sp>
    </p:spTree>
    <p:extLst>
      <p:ext uri="{BB962C8B-B14F-4D97-AF65-F5344CB8AC3E}">
        <p14:creationId xmlns:p14="http://schemas.microsoft.com/office/powerpoint/2010/main" val="26039454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C39A293-D832-476E-9709-23C41C0E91C8}" type="datetimeFigureOut">
              <a:rPr lang="zh-CN" altLang="en-US" smtClean="0"/>
              <a:t>2025/3/19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3A57620-2C3E-4A3B-971B-4C5CCA0095F9}" type="slidenum">
              <a:rPr lang="zh-CN" altLang="en-US" smtClean="0"/>
              <a:t>‹#›</a:t>
            </a:fld>
            <a:endParaRPr lang="zh-CN" altLang="en-US"/>
          </a:p>
        </p:txBody>
      </p:sp>
    </p:spTree>
    <p:extLst>
      <p:ext uri="{BB962C8B-B14F-4D97-AF65-F5344CB8AC3E}">
        <p14:creationId xmlns:p14="http://schemas.microsoft.com/office/powerpoint/2010/main" val="3648301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A3B53AB-6A7B-4979-B12B-F6E4EFA4446C}" type="datetime1">
              <a:rPr lang="zh-CN" altLang="en-US" smtClean="0"/>
              <a:t>2025/3/19</a:t>
            </a:fld>
            <a:endParaRPr lang="zh-CN" altLang="en-US" dirty="0"/>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61F11F2F-59C7-484E-ABBA-B715CE84EDE9}" type="slidenum">
              <a:rPr lang="zh-CN" altLang="en-US" smtClean="0"/>
              <a:t>‹#›</a:t>
            </a:fld>
            <a:endParaRPr lang="zh-CN" altLang="en-US"/>
          </a:p>
        </p:txBody>
      </p:sp>
    </p:spTree>
    <p:extLst>
      <p:ext uri="{BB962C8B-B14F-4D97-AF65-F5344CB8AC3E}">
        <p14:creationId xmlns:p14="http://schemas.microsoft.com/office/powerpoint/2010/main" val="5504275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C39A293-D832-476E-9709-23C41C0E91C8}" type="datetimeFigureOut">
              <a:rPr lang="zh-CN" altLang="en-US" smtClean="0"/>
              <a:t>2025/3/19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3A57620-2C3E-4A3B-971B-4C5CCA0095F9}" type="slidenum">
              <a:rPr lang="zh-CN" altLang="en-US" smtClean="0"/>
              <a:t>‹#›</a:t>
            </a:fld>
            <a:endParaRPr lang="zh-CN" altLang="en-US"/>
          </a:p>
        </p:txBody>
      </p:sp>
    </p:spTree>
    <p:extLst>
      <p:ext uri="{BB962C8B-B14F-4D97-AF65-F5344CB8AC3E}">
        <p14:creationId xmlns:p14="http://schemas.microsoft.com/office/powerpoint/2010/main" val="29764528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C39A293-D832-476E-9709-23C41C0E91C8}" type="datetimeFigureOut">
              <a:rPr lang="zh-CN" altLang="en-US" smtClean="0"/>
              <a:t>2025/3/19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A57620-2C3E-4A3B-971B-4C5CCA0095F9}" type="slidenum">
              <a:rPr lang="zh-CN" altLang="en-US" smtClean="0"/>
              <a:t>‹#›</a:t>
            </a:fld>
            <a:endParaRPr lang="zh-CN" altLang="en-US"/>
          </a:p>
        </p:txBody>
      </p:sp>
    </p:spTree>
    <p:extLst>
      <p:ext uri="{BB962C8B-B14F-4D97-AF65-F5344CB8AC3E}">
        <p14:creationId xmlns:p14="http://schemas.microsoft.com/office/powerpoint/2010/main" val="13278130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C39A293-D832-476E-9709-23C41C0E91C8}" type="datetimeFigureOut">
              <a:rPr lang="zh-CN" altLang="en-US" smtClean="0"/>
              <a:t>2025/3/19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A57620-2C3E-4A3B-971B-4C5CCA0095F9}" type="slidenum">
              <a:rPr lang="zh-CN" altLang="en-US" smtClean="0"/>
              <a:t>‹#›</a:t>
            </a:fld>
            <a:endParaRPr lang="zh-CN" altLang="en-US"/>
          </a:p>
        </p:txBody>
      </p:sp>
    </p:spTree>
    <p:extLst>
      <p:ext uri="{BB962C8B-B14F-4D97-AF65-F5344CB8AC3E}">
        <p14:creationId xmlns:p14="http://schemas.microsoft.com/office/powerpoint/2010/main" val="742339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F7168AFE-269E-4F3B-A68E-64F84398E783}" type="datetime1">
              <a:rPr lang="zh-CN" altLang="en-US" smtClean="0"/>
              <a:t>2025/3/19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1F11F2F-59C7-484E-ABBA-B715CE84EDE9}" type="slidenum">
              <a:rPr lang="zh-CN" altLang="en-US" smtClean="0"/>
              <a:t>‹#›</a:t>
            </a:fld>
            <a:endParaRPr lang="zh-CN" altLang="en-US"/>
          </a:p>
        </p:txBody>
      </p:sp>
    </p:spTree>
    <p:extLst>
      <p:ext uri="{BB962C8B-B14F-4D97-AF65-F5344CB8AC3E}">
        <p14:creationId xmlns:p14="http://schemas.microsoft.com/office/powerpoint/2010/main" val="13142529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1E87A1F0-DA8C-4F4D-BDFB-0D25B546FF58}" type="datetime1">
              <a:rPr lang="zh-CN" altLang="en-US" smtClean="0"/>
              <a:t>2025/3/19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1F11F2F-59C7-484E-ABBA-B715CE84EDE9}" type="slidenum">
              <a:rPr lang="zh-CN" altLang="en-US" smtClean="0"/>
              <a:t>‹#›</a:t>
            </a:fld>
            <a:endParaRPr lang="zh-CN" altLang="en-US"/>
          </a:p>
        </p:txBody>
      </p:sp>
    </p:spTree>
    <p:extLst>
      <p:ext uri="{BB962C8B-B14F-4D97-AF65-F5344CB8AC3E}">
        <p14:creationId xmlns:p14="http://schemas.microsoft.com/office/powerpoint/2010/main" val="3960306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1CB3E270-1651-416D-B234-2D79C186DBD2}" type="datetime1">
              <a:rPr lang="zh-CN" altLang="en-US" smtClean="0"/>
              <a:t>2025/3/19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1F11F2F-59C7-484E-ABBA-B715CE84EDE9}" type="slidenum">
              <a:rPr lang="zh-CN" altLang="en-US" smtClean="0"/>
              <a:t>‹#›</a:t>
            </a:fld>
            <a:endParaRPr lang="zh-CN" altLang="en-US"/>
          </a:p>
        </p:txBody>
      </p:sp>
    </p:spTree>
    <p:extLst>
      <p:ext uri="{BB962C8B-B14F-4D97-AF65-F5344CB8AC3E}">
        <p14:creationId xmlns:p14="http://schemas.microsoft.com/office/powerpoint/2010/main" val="3748496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B662D9B-03D1-4F61-A3A1-0B2DBC83482A}" type="datetime1">
              <a:rPr lang="zh-CN" altLang="en-US" smtClean="0"/>
              <a:t>2025/3/19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1F11F2F-59C7-484E-ABBA-B715CE84EDE9}" type="slidenum">
              <a:rPr lang="zh-CN" altLang="en-US" smtClean="0"/>
              <a:t>‹#›</a:t>
            </a:fld>
            <a:endParaRPr lang="zh-CN" altLang="en-US"/>
          </a:p>
        </p:txBody>
      </p:sp>
    </p:spTree>
    <p:extLst>
      <p:ext uri="{BB962C8B-B14F-4D97-AF65-F5344CB8AC3E}">
        <p14:creationId xmlns:p14="http://schemas.microsoft.com/office/powerpoint/2010/main" val="3834372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73F869-18F1-4FBD-B3ED-97910697A6B8}" type="datetime1">
              <a:rPr lang="zh-CN" altLang="en-US" smtClean="0"/>
              <a:t>2025/3/19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1F11F2F-59C7-484E-ABBA-B715CE84EDE9}" type="slidenum">
              <a:rPr lang="zh-CN" altLang="en-US" smtClean="0"/>
              <a:t>‹#›</a:t>
            </a:fld>
            <a:endParaRPr lang="zh-CN" altLang="en-US"/>
          </a:p>
        </p:txBody>
      </p:sp>
    </p:spTree>
    <p:extLst>
      <p:ext uri="{BB962C8B-B14F-4D97-AF65-F5344CB8AC3E}">
        <p14:creationId xmlns:p14="http://schemas.microsoft.com/office/powerpoint/2010/main" val="851604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F226C6D-D150-49BB-BB41-5DA351BE4A59}" type="datetime1">
              <a:rPr lang="zh-CN" altLang="en-US" smtClean="0"/>
              <a:t>2025/3/19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1F11F2F-59C7-484E-ABBA-B715CE84EDE9}" type="slidenum">
              <a:rPr lang="zh-CN" altLang="en-US" smtClean="0"/>
              <a:t>‹#›</a:t>
            </a:fld>
            <a:endParaRPr lang="zh-CN" altLang="en-US"/>
          </a:p>
        </p:txBody>
      </p:sp>
    </p:spTree>
    <p:extLst>
      <p:ext uri="{BB962C8B-B14F-4D97-AF65-F5344CB8AC3E}">
        <p14:creationId xmlns:p14="http://schemas.microsoft.com/office/powerpoint/2010/main" val="1536145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67D7E3B-449D-4968-9942-2A5A43CC2221}" type="datetime1">
              <a:rPr lang="zh-CN" altLang="en-US" smtClean="0"/>
              <a:t>2025/3/19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1F11F2F-59C7-484E-ABBA-B715CE84EDE9}" type="slidenum">
              <a:rPr lang="zh-CN" altLang="en-US" smtClean="0"/>
              <a:t>‹#›</a:t>
            </a:fld>
            <a:endParaRPr lang="zh-CN" altLang="en-US"/>
          </a:p>
        </p:txBody>
      </p:sp>
    </p:spTree>
    <p:extLst>
      <p:ext uri="{BB962C8B-B14F-4D97-AF65-F5344CB8AC3E}">
        <p14:creationId xmlns:p14="http://schemas.microsoft.com/office/powerpoint/2010/main" val="2718067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87382"/>
            <a:ext cx="10515600" cy="949235"/>
          </a:xfrm>
          <a:prstGeom prst="rect">
            <a:avLst/>
          </a:prstGeom>
        </p:spPr>
        <p:txBody>
          <a:bodyPr vert="horz" lIns="91440" tIns="45720" rIns="91440" bIns="45720" rtlCol="0" anchor="ctr">
            <a:normAutofit/>
          </a:bodyPr>
          <a:lstStyle/>
          <a:p>
            <a:pPr lvl="0" algn="r"/>
            <a:r>
              <a:rPr lang="zh-CN" altLang="en-US" dirty="0"/>
              <a:t>单击此处编辑母版标题样式</a:t>
            </a:r>
            <a:endParaRPr lang="en-US" dirty="0"/>
          </a:p>
        </p:txBody>
      </p:sp>
      <p:sp>
        <p:nvSpPr>
          <p:cNvPr id="3" name="Text Placeholder 2"/>
          <p:cNvSpPr>
            <a:spLocks noGrp="1"/>
          </p:cNvSpPr>
          <p:nvPr>
            <p:ph type="body" idx="1"/>
          </p:nvPr>
        </p:nvSpPr>
        <p:spPr>
          <a:xfrm>
            <a:off x="838200" y="1323704"/>
            <a:ext cx="10515600" cy="4853260"/>
          </a:xfrm>
          <a:prstGeom prst="rect">
            <a:avLst/>
          </a:prstGeom>
        </p:spPr>
        <p:txBody>
          <a:bodyPr vert="horz" lIns="91440" tIns="45720" rIns="91440" bIns="45720" rtlCol="0">
            <a:normAutofit/>
          </a:bodyPr>
          <a:lstStyle/>
          <a:p>
            <a:pPr lvl="0"/>
            <a:r>
              <a:rPr lang="zh-CN" altLang="en-US"/>
              <a:t>单击此处编辑母版文本样式</a:t>
            </a:r>
          </a:p>
          <a:p>
            <a:pPr lvl="1">
              <a:lnSpc>
                <a:spcPct val="100000"/>
              </a:lnSpc>
            </a:pPr>
            <a:r>
              <a:rPr lang="zh-CN" altLang="en-US"/>
              <a:t>二级</a:t>
            </a:r>
          </a:p>
          <a:p>
            <a:pPr lvl="2">
              <a:lnSpc>
                <a:spcPct val="100000"/>
              </a:lnSpc>
            </a:pPr>
            <a:r>
              <a:rPr lang="zh-CN" altLang="en-US"/>
              <a:t>三级</a:t>
            </a:r>
          </a:p>
          <a:p>
            <a:pPr lvl="3">
              <a:lnSpc>
                <a:spcPct val="100000"/>
              </a:lnSpc>
            </a:pPr>
            <a:r>
              <a:rPr lang="zh-CN" altLang="en-US"/>
              <a:t>四级</a:t>
            </a:r>
          </a:p>
          <a:p>
            <a:pPr lvl="4">
              <a:lnSpc>
                <a:spcPct val="100000"/>
              </a:lnSpc>
            </a:pPr>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626F41-B677-447A-8207-480DE1071A29}" type="datetime1">
              <a:rPr lang="zh-CN" altLang="en-US" smtClean="0"/>
              <a:t>2025/3/19</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F11F2F-59C7-484E-ABBA-B715CE84EDE9}" type="slidenum">
              <a:rPr lang="zh-CN" altLang="en-US" smtClean="0"/>
              <a:t>‹#›</a:t>
            </a:fld>
            <a:endParaRPr lang="zh-CN" altLang="en-US" dirty="0"/>
          </a:p>
        </p:txBody>
      </p:sp>
      <p:sp>
        <p:nvSpPr>
          <p:cNvPr id="7" name="页脚占位符 4">
            <a:extLst>
              <a:ext uri="{FF2B5EF4-FFF2-40B4-BE49-F238E27FC236}">
                <a16:creationId xmlns:a16="http://schemas.microsoft.com/office/drawing/2014/main" id="{03F7BF47-3240-4AD5-A07D-64FA3DF09296}"/>
              </a:ext>
            </a:extLst>
          </p:cNvPr>
          <p:cNvSpPr txBox="1">
            <a:spLocks/>
          </p:cNvSpPr>
          <p:nvPr userDrawn="1"/>
        </p:nvSpPr>
        <p:spPr>
          <a:xfrm>
            <a:off x="475035" y="6356352"/>
            <a:ext cx="11157568"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dirty="0">
                <a:solidFill>
                  <a:schemeClr val="accent1">
                    <a:lumMod val="75000"/>
                  </a:schemeClr>
                </a:solidFill>
                <a:latin typeface="楷体" panose="02010609060101010101" pitchFamily="49" charset="-122"/>
                <a:ea typeface="楷体" panose="02010609060101010101" pitchFamily="49" charset="-122"/>
              </a:rPr>
              <a:t>需求验证与需求规格说明书</a:t>
            </a:r>
            <a:r>
              <a:rPr lang="en-US" altLang="zh-CN" sz="1800" dirty="0">
                <a:solidFill>
                  <a:schemeClr val="accent1">
                    <a:lumMod val="75000"/>
                  </a:schemeClr>
                </a:solidFill>
                <a:latin typeface="楷体" panose="02010609060101010101" pitchFamily="49" charset="-122"/>
                <a:ea typeface="楷体" panose="02010609060101010101" pitchFamily="49" charset="-122"/>
              </a:rPr>
              <a:t>	           				2023</a:t>
            </a:r>
            <a:r>
              <a:rPr lang="zh-CN" altLang="en-US" sz="1800" dirty="0">
                <a:solidFill>
                  <a:schemeClr val="accent1">
                    <a:lumMod val="75000"/>
                  </a:schemeClr>
                </a:solidFill>
                <a:latin typeface="楷体" panose="02010609060101010101" pitchFamily="49" charset="-122"/>
                <a:ea typeface="楷体" panose="02010609060101010101" pitchFamily="49" charset="-122"/>
              </a:rPr>
              <a:t>年</a:t>
            </a:r>
            <a:r>
              <a:rPr lang="en-US" altLang="zh-CN" sz="1800" dirty="0">
                <a:solidFill>
                  <a:schemeClr val="accent1">
                    <a:lumMod val="75000"/>
                  </a:schemeClr>
                </a:solidFill>
                <a:latin typeface="楷体" panose="02010609060101010101" pitchFamily="49" charset="-122"/>
                <a:ea typeface="楷体" panose="02010609060101010101" pitchFamily="49" charset="-122"/>
              </a:rPr>
              <a:t>3</a:t>
            </a:r>
            <a:r>
              <a:rPr lang="zh-CN" altLang="en-US" sz="1800" dirty="0">
                <a:solidFill>
                  <a:schemeClr val="accent1">
                    <a:lumMod val="75000"/>
                  </a:schemeClr>
                </a:solidFill>
                <a:latin typeface="楷体" panose="02010609060101010101" pitchFamily="49" charset="-122"/>
                <a:ea typeface="楷体" panose="02010609060101010101" pitchFamily="49" charset="-122"/>
              </a:rPr>
              <a:t>月 </a:t>
            </a:r>
          </a:p>
        </p:txBody>
      </p:sp>
    </p:spTree>
    <p:extLst>
      <p:ext uri="{BB962C8B-B14F-4D97-AF65-F5344CB8AC3E}">
        <p14:creationId xmlns:p14="http://schemas.microsoft.com/office/powerpoint/2010/main" val="237788639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lang="en-US" altLang="en-US" sz="4000" b="1" kern="1200" dirty="0">
          <a:solidFill>
            <a:schemeClr val="accent5">
              <a:lumMod val="50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kern="1200" smtClean="0">
          <a:solidFill>
            <a:schemeClr val="accent5">
              <a:lumMod val="50000"/>
            </a:schemeClr>
          </a:solidFill>
          <a:latin typeface="华文新魏" panose="02010800040101010101" pitchFamily="2" charset="-122"/>
          <a:ea typeface="华文新魏" panose="0201080004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2400" kern="1200" smtClean="0">
          <a:solidFill>
            <a:schemeClr val="tx1"/>
          </a:solidFill>
          <a:latin typeface="楷体" panose="02010609060101010101" pitchFamily="49" charset="-122"/>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2000" kern="1200" smtClean="0">
          <a:solidFill>
            <a:schemeClr val="tx1"/>
          </a:solidFill>
          <a:latin typeface="楷体" panose="02010609060101010101" pitchFamily="49" charset="-122"/>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楷体" panose="02010609060101010101" pitchFamily="49" charset="-122"/>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altLang="en-US" sz="1800" kern="1200" dirty="0">
          <a:solidFill>
            <a:schemeClr val="tx1"/>
          </a:solidFill>
          <a:latin typeface="楷体" panose="02010609060101010101" pitchFamily="49" charset="-122"/>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39A293-D832-476E-9709-23C41C0E91C8}" type="datetimeFigureOut">
              <a:rPr lang="zh-CN" altLang="en-US" smtClean="0"/>
              <a:t>2025/3/19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A57620-2C3E-4A3B-971B-4C5CCA0095F9}" type="slidenum">
              <a:rPr lang="zh-CN" altLang="en-US" smtClean="0"/>
              <a:t>‹#›</a:t>
            </a:fld>
            <a:endParaRPr lang="zh-CN" altLang="en-US"/>
          </a:p>
        </p:txBody>
      </p:sp>
    </p:spTree>
    <p:extLst>
      <p:ext uri="{BB962C8B-B14F-4D97-AF65-F5344CB8AC3E}">
        <p14:creationId xmlns:p14="http://schemas.microsoft.com/office/powerpoint/2010/main" val="17426098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31.emf"/></Relationships>
</file>

<file path=ppt/slides/_rels/slide10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11.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12.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13.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114.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1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7.xml"/><Relationship Id="rId7" Type="http://schemas.openxmlformats.org/officeDocument/2006/relationships/image" Target="../media/image14.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wmf"/><Relationship Id="rId9" Type="http://schemas.openxmlformats.org/officeDocument/2006/relationships/image" Target="../media/image10.wmf"/></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8.xml"/><Relationship Id="rId7" Type="http://schemas.openxmlformats.org/officeDocument/2006/relationships/image" Target="../media/image14.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wmf"/><Relationship Id="rId9" Type="http://schemas.openxmlformats.org/officeDocument/2006/relationships/image" Target="../media/image10.wmf"/></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7.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5.jpeg"/><Relationship Id="rId5" Type="http://schemas.openxmlformats.org/officeDocument/2006/relationships/tags" Target="../tags/tag5.xml"/><Relationship Id="rId10" Type="http://schemas.openxmlformats.org/officeDocument/2006/relationships/image" Target="../media/image4.jpeg"/><Relationship Id="rId4" Type="http://schemas.openxmlformats.org/officeDocument/2006/relationships/tags" Target="../tags/tag4.xml"/><Relationship Id="rId9" Type="http://schemas.openxmlformats.org/officeDocument/2006/relationships/slideLayout" Target="../slideLayouts/slideLayout2.xml"/><Relationship Id="rId1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7.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8.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39.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diagramLayout" Target="../diagrams/layout8.xml"/><Relationship Id="rId7" Type="http://schemas.openxmlformats.org/officeDocument/2006/relationships/diagramData" Target="../diagrams/data9.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11" Type="http://schemas.microsoft.com/office/2007/relationships/diagramDrawing" Target="../diagrams/drawing9.xml"/><Relationship Id="rId5" Type="http://schemas.openxmlformats.org/officeDocument/2006/relationships/diagramColors" Target="../diagrams/colors8.xml"/><Relationship Id="rId10" Type="http://schemas.openxmlformats.org/officeDocument/2006/relationships/diagramColors" Target="../diagrams/colors9.xml"/><Relationship Id="rId4" Type="http://schemas.openxmlformats.org/officeDocument/2006/relationships/diagramQuickStyle" Target="../diagrams/quickStyle8.xml"/><Relationship Id="rId9" Type="http://schemas.openxmlformats.org/officeDocument/2006/relationships/diagramQuickStyle" Target="../diagrams/quickStyle9.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3.xml.rels><?xml version="1.0" encoding="UTF-8" standalone="yes"?>
<Relationships xmlns="http://schemas.openxmlformats.org/package/2006/relationships"><Relationship Id="rId8" Type="http://schemas.openxmlformats.org/officeDocument/2006/relationships/diagramLayout" Target="../diagrams/layout13.xml"/><Relationship Id="rId3" Type="http://schemas.openxmlformats.org/officeDocument/2006/relationships/diagramLayout" Target="../diagrams/layout12.xml"/><Relationship Id="rId7" Type="http://schemas.openxmlformats.org/officeDocument/2006/relationships/diagramData" Target="../diagrams/data13.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11" Type="http://schemas.microsoft.com/office/2007/relationships/diagramDrawing" Target="../diagrams/drawing13.xml"/><Relationship Id="rId5" Type="http://schemas.openxmlformats.org/officeDocument/2006/relationships/diagramColors" Target="../diagrams/colors12.xml"/><Relationship Id="rId10" Type="http://schemas.openxmlformats.org/officeDocument/2006/relationships/diagramColors" Target="../diagrams/colors13.xml"/><Relationship Id="rId4" Type="http://schemas.openxmlformats.org/officeDocument/2006/relationships/diagramQuickStyle" Target="../diagrams/quickStyle12.xml"/><Relationship Id="rId9" Type="http://schemas.openxmlformats.org/officeDocument/2006/relationships/diagramQuickStyle" Target="../diagrams/quickStyle13.xml"/></Relationships>
</file>

<file path=ppt/slides/_rels/slide44.xml.rels><?xml version="1.0" encoding="UTF-8" standalone="yes"?>
<Relationships xmlns="http://schemas.openxmlformats.org/package/2006/relationships"><Relationship Id="rId8" Type="http://schemas.openxmlformats.org/officeDocument/2006/relationships/diagramLayout" Target="../diagrams/layout15.xml"/><Relationship Id="rId3" Type="http://schemas.openxmlformats.org/officeDocument/2006/relationships/diagramLayout" Target="../diagrams/layout14.xml"/><Relationship Id="rId7" Type="http://schemas.openxmlformats.org/officeDocument/2006/relationships/diagramData" Target="../diagrams/data15.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11" Type="http://schemas.microsoft.com/office/2007/relationships/diagramDrawing" Target="../diagrams/drawing15.xml"/><Relationship Id="rId5" Type="http://schemas.openxmlformats.org/officeDocument/2006/relationships/diagramColors" Target="../diagrams/colors14.xml"/><Relationship Id="rId10" Type="http://schemas.openxmlformats.org/officeDocument/2006/relationships/diagramColors" Target="../diagrams/colors15.xml"/><Relationship Id="rId4" Type="http://schemas.openxmlformats.org/officeDocument/2006/relationships/diagramQuickStyle" Target="../diagrams/quickStyle14.xml"/><Relationship Id="rId9" Type="http://schemas.openxmlformats.org/officeDocument/2006/relationships/diagramQuickStyle" Target="../diagrams/quickStyle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5.xml.rels><?xml version="1.0" encoding="UTF-8" standalone="yes"?>
<Relationships xmlns="http://schemas.openxmlformats.org/package/2006/relationships"><Relationship Id="rId8" Type="http://schemas.openxmlformats.org/officeDocument/2006/relationships/image" Target="../media/image14.wmf"/><Relationship Id="rId3" Type="http://schemas.openxmlformats.org/officeDocument/2006/relationships/image" Target="../media/image11.wmf"/><Relationship Id="rId7" Type="http://schemas.openxmlformats.org/officeDocument/2006/relationships/image" Target="../media/image13.jpe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0.wmf"/><Relationship Id="rId5" Type="http://schemas.openxmlformats.org/officeDocument/2006/relationships/oleObject" Target="../embeddings/oleObject1.bin"/><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wmf"/><Relationship Id="rId7" Type="http://schemas.openxmlformats.org/officeDocument/2006/relationships/image" Target="../media/image10.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4.bin"/><Relationship Id="rId5" Type="http://schemas.openxmlformats.org/officeDocument/2006/relationships/image" Target="../media/image12.png"/><Relationship Id="rId4" Type="http://schemas.openxmlformats.org/officeDocument/2006/relationships/image" Target="../media/image18.w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19.emf"/></Relationships>
</file>

<file path=ppt/slides/_rels/slide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2" name="图片 31" descr="hrbeu.jpg"/>
          <p:cNvPicPr>
            <a:picLocks noChangeAspect="1"/>
          </p:cNvPicPr>
          <p:nvPr/>
        </p:nvPicPr>
        <p:blipFill>
          <a:blip r:embed="rId2"/>
          <a:stretch>
            <a:fillRect/>
          </a:stretch>
        </p:blipFill>
        <p:spPr>
          <a:xfrm>
            <a:off x="457907" y="397869"/>
            <a:ext cx="2257425" cy="514350"/>
          </a:xfrm>
          <a:prstGeom prst="rect">
            <a:avLst/>
          </a:prstGeom>
        </p:spPr>
      </p:pic>
      <p:sp>
        <p:nvSpPr>
          <p:cNvPr id="33" name="矩形 32"/>
          <p:cNvSpPr/>
          <p:nvPr/>
        </p:nvSpPr>
        <p:spPr>
          <a:xfrm>
            <a:off x="457907" y="2403930"/>
            <a:ext cx="11347347" cy="830997"/>
          </a:xfrm>
          <a:prstGeom prst="rect">
            <a:avLst/>
          </a:prstGeom>
        </p:spPr>
        <p:txBody>
          <a:bodyPr wrap="square">
            <a:spAutoFit/>
          </a:bodyPr>
          <a:lstStyle/>
          <a:p>
            <a:pPr lvl="0" algn="ctr">
              <a:defRPr/>
            </a:pPr>
            <a:r>
              <a:rPr lang="zh-CN" altLang="en-US" sz="4800" b="1" dirty="0">
                <a:solidFill>
                  <a:srgbClr val="C00000"/>
                </a:solidFill>
                <a:latin typeface="华文楷体" panose="02010600040101010101" pitchFamily="2" charset="-122"/>
                <a:ea typeface="华文楷体" panose="02010600040101010101" pitchFamily="2" charset="-122"/>
              </a:rPr>
              <a:t>第</a:t>
            </a:r>
            <a:r>
              <a:rPr lang="en-US" altLang="zh-CN" sz="4800" b="1" dirty="0">
                <a:solidFill>
                  <a:srgbClr val="C00000"/>
                </a:solidFill>
                <a:latin typeface="华文楷体" panose="02010600040101010101" pitchFamily="2" charset="-122"/>
                <a:ea typeface="华文楷体" panose="02010600040101010101" pitchFamily="2" charset="-122"/>
              </a:rPr>
              <a:t>6</a:t>
            </a:r>
            <a:r>
              <a:rPr lang="zh-CN" altLang="en-US" sz="4800" b="1" dirty="0">
                <a:solidFill>
                  <a:srgbClr val="C00000"/>
                </a:solidFill>
                <a:latin typeface="华文楷体" panose="02010600040101010101" pitchFamily="2" charset="-122"/>
                <a:ea typeface="华文楷体" panose="02010600040101010101" pitchFamily="2" charset="-122"/>
              </a:rPr>
              <a:t>课 需求验证与需求规格说明书</a:t>
            </a:r>
          </a:p>
        </p:txBody>
      </p:sp>
      <p:pic>
        <p:nvPicPr>
          <p:cNvPr id="34" name="图片 33" descr="cover.jpg"/>
          <p:cNvPicPr>
            <a:picLocks noChangeAspect="1"/>
          </p:cNvPicPr>
          <p:nvPr/>
        </p:nvPicPr>
        <p:blipFill>
          <a:blip r:embed="rId3"/>
          <a:stretch>
            <a:fillRect/>
          </a:stretch>
        </p:blipFill>
        <p:spPr>
          <a:xfrm>
            <a:off x="0" y="3406817"/>
            <a:ext cx="12192000" cy="2553853"/>
          </a:xfrm>
          <a:prstGeom prst="rect">
            <a:avLst/>
          </a:prstGeom>
        </p:spPr>
      </p:pic>
      <p:sp>
        <p:nvSpPr>
          <p:cNvPr id="8" name="标题 1">
            <a:extLst>
              <a:ext uri="{FF2B5EF4-FFF2-40B4-BE49-F238E27FC236}">
                <a16:creationId xmlns:a16="http://schemas.microsoft.com/office/drawing/2014/main" id="{B7A09CAA-7E25-4629-AF7C-59052958ED39}"/>
              </a:ext>
            </a:extLst>
          </p:cNvPr>
          <p:cNvSpPr txBox="1">
            <a:spLocks/>
          </p:cNvSpPr>
          <p:nvPr/>
        </p:nvSpPr>
        <p:spPr>
          <a:xfrm>
            <a:off x="338040" y="1048624"/>
            <a:ext cx="11515919" cy="13553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mj-cs"/>
              </a:rPr>
              <a:t>软件开发与过程管理</a:t>
            </a:r>
            <a:r>
              <a:rPr kumimoji="0" lang="en-US" altLang="zh-CN" sz="3600" b="1" i="0" u="none" strike="noStrike" kern="1200" cap="none" spc="0" normalizeH="0" baseline="0" noProof="0" dirty="0">
                <a:ln>
                  <a:noFill/>
                </a:ln>
                <a:solidFill>
                  <a:srgbClr val="5B9BD5">
                    <a:lumMod val="50000"/>
                  </a:srgbClr>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mj-cs"/>
              </a:rPr>
              <a:t/>
            </a:r>
            <a:br>
              <a:rPr kumimoji="0" lang="en-US" altLang="zh-CN" sz="3600" b="1" i="0" u="none" strike="noStrike" kern="1200" cap="none" spc="0" normalizeH="0" baseline="0" noProof="0" dirty="0">
                <a:ln>
                  <a:noFill/>
                </a:ln>
                <a:solidFill>
                  <a:srgbClr val="5B9BD5">
                    <a:lumMod val="50000"/>
                  </a:srgbClr>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mj-cs"/>
              </a:rPr>
            </a:br>
            <a:r>
              <a:rPr kumimoji="0" lang="en-US" altLang="zh-CN" sz="3600" b="1" i="0" u="none" strike="noStrike" kern="1200" cap="none" spc="0" normalizeH="0" baseline="0" noProof="0" dirty="0">
                <a:ln>
                  <a:noFill/>
                </a:ln>
                <a:solidFill>
                  <a:srgbClr val="5B9BD5">
                    <a:lumMod val="50000"/>
                  </a:srgbClr>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mj-cs"/>
              </a:rPr>
              <a:t>Software Development and Process Management</a:t>
            </a:r>
            <a:endParaRPr kumimoji="0" lang="zh-CN" altLang="en-US" sz="3600" b="1" i="0" u="none" strike="noStrike" kern="1200" cap="none" spc="0" normalizeH="0" baseline="0" noProof="0" dirty="0">
              <a:ln>
                <a:noFill/>
              </a:ln>
              <a:solidFill>
                <a:srgbClr val="5B9BD5">
                  <a:lumMod val="50000"/>
                </a:srgbClr>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mj-cs"/>
            </a:endParaRPr>
          </a:p>
        </p:txBody>
      </p:sp>
      <p:sp>
        <p:nvSpPr>
          <p:cNvPr id="9" name="副标题 2">
            <a:extLst>
              <a:ext uri="{FF2B5EF4-FFF2-40B4-BE49-F238E27FC236}">
                <a16:creationId xmlns:a16="http://schemas.microsoft.com/office/drawing/2014/main" id="{76188AC1-D70D-494C-9465-252C2B5F7D15}"/>
              </a:ext>
            </a:extLst>
          </p:cNvPr>
          <p:cNvSpPr txBox="1">
            <a:spLocks/>
          </p:cNvSpPr>
          <p:nvPr/>
        </p:nvSpPr>
        <p:spPr>
          <a:xfrm>
            <a:off x="6439301" y="6230177"/>
            <a:ext cx="5858577" cy="388283"/>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7030A0"/>
                </a:solidFill>
                <a:effectLst/>
                <a:uLnTx/>
                <a:uFillTx/>
                <a:latin typeface="华文新魏" panose="02010800040101010101" pitchFamily="2" charset="-122"/>
                <a:ea typeface="华文新魏" panose="02010800040101010101" pitchFamily="2" charset="-122"/>
                <a:cs typeface="+mn-cs"/>
              </a:rPr>
              <a:t>软件学院 软件开发与过程管理 课程组</a:t>
            </a:r>
          </a:p>
        </p:txBody>
      </p:sp>
      <p:sp>
        <p:nvSpPr>
          <p:cNvPr id="3" name="文本框 2">
            <a:extLst>
              <a:ext uri="{FF2B5EF4-FFF2-40B4-BE49-F238E27FC236}">
                <a16:creationId xmlns:a16="http://schemas.microsoft.com/office/drawing/2014/main" id="{3BCE9243-FECF-4AD3-B90A-AA9725BB3BAE}"/>
              </a:ext>
            </a:extLst>
          </p:cNvPr>
          <p:cNvSpPr txBox="1"/>
          <p:nvPr/>
        </p:nvSpPr>
        <p:spPr>
          <a:xfrm>
            <a:off x="261038" y="6275465"/>
            <a:ext cx="15151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2023</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年 第</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3</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版</a:t>
            </a:r>
          </a:p>
        </p:txBody>
      </p:sp>
    </p:spTree>
    <p:extLst>
      <p:ext uri="{BB962C8B-B14F-4D97-AF65-F5344CB8AC3E}">
        <p14:creationId xmlns:p14="http://schemas.microsoft.com/office/powerpoint/2010/main" val="1385022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236617"/>
            <a:ext cx="1328130" cy="4508378"/>
          </a:xfrm>
        </p:spPr>
        <p:txBody>
          <a:bodyPr>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3200" b="0" i="0" u="none" strike="noStrike" kern="1200" cap="none" spc="0" normalizeH="0" baseline="0" noProof="0" dirty="0">
                <a:ln>
                  <a:noFill/>
                </a:ln>
                <a:solidFill>
                  <a:srgbClr val="5B9BD5">
                    <a:lumMod val="50000"/>
                  </a:srgbClr>
                </a:solidFill>
                <a:effectLst/>
                <a:uLnTx/>
                <a:uFillTx/>
                <a:latin typeface="华文新魏" panose="02010800040101010101" pitchFamily="2" charset="-122"/>
                <a:ea typeface="华文新魏" panose="02010800040101010101" pitchFamily="2" charset="-122"/>
                <a:cs typeface="+mn-cs"/>
              </a:rPr>
              <a:t>需求验证的重要性</a:t>
            </a:r>
            <a:endParaRPr kumimoji="0" lang="en-US" altLang="zh-CN" sz="3200" b="0" i="0" u="none" strike="noStrike" kern="1200" cap="none" spc="0" normalizeH="0" baseline="0" noProof="0" dirty="0">
              <a:ln>
                <a:noFill/>
              </a:ln>
              <a:solidFill>
                <a:srgbClr val="5B9BD5">
                  <a:lumMod val="50000"/>
                </a:srgbClr>
              </a:solidFill>
              <a:effectLst/>
              <a:uLnTx/>
              <a:uFillTx/>
              <a:latin typeface="华文新魏" panose="02010800040101010101" pitchFamily="2" charset="-122"/>
              <a:ea typeface="华文新魏" panose="02010800040101010101" pitchFamily="2" charset="-122"/>
              <a:cs typeface="+mn-cs"/>
            </a:endParaRPr>
          </a:p>
          <a:p>
            <a:pPr marL="457200" lvl="1" indent="0">
              <a:buNone/>
            </a:pPr>
            <a:endParaRPr lang="zh-CN" altLang="en-US" dirty="0"/>
          </a:p>
        </p:txBody>
      </p:sp>
      <p:sp>
        <p:nvSpPr>
          <p:cNvPr id="5" name="圆角矩形 4">
            <a:extLst>
              <a:ext uri="{FF2B5EF4-FFF2-40B4-BE49-F238E27FC236}">
                <a16:creationId xmlns:a16="http://schemas.microsoft.com/office/drawing/2014/main" id="{F62E9764-1EB7-2D46-886F-8AFF1AC34603}"/>
              </a:ext>
            </a:extLst>
          </p:cNvPr>
          <p:cNvSpPr/>
          <p:nvPr/>
        </p:nvSpPr>
        <p:spPr>
          <a:xfrm>
            <a:off x="2724790" y="1113004"/>
            <a:ext cx="8629010" cy="5243346"/>
          </a:xfrm>
          <a:prstGeom prst="roundRect">
            <a:avLst>
              <a:gd name="adj" fmla="val 7278"/>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2" name="标题 1"/>
          <p:cNvSpPr>
            <a:spLocks noGrp="1"/>
          </p:cNvSpPr>
          <p:nvPr>
            <p:ph type="title"/>
          </p:nvPr>
        </p:nvSpPr>
        <p:spPr/>
        <p:txBody>
          <a:bodyPr/>
          <a:lstStyle/>
          <a:p>
            <a:r>
              <a:rPr lang="zh-CN" altLang="en-US" b="0" dirty="0">
                <a:latin typeface="微软雅黑" panose="020B0503020204020204" pitchFamily="34" charset="-122"/>
                <a:ea typeface="微软雅黑" panose="020B0503020204020204" pitchFamily="34" charset="-122"/>
              </a:rPr>
              <a:t>需求验证概述</a:t>
            </a:r>
            <a:endParaRPr lang="zh-CN" altLang="en-US" dirty="0"/>
          </a:p>
        </p:txBody>
      </p:sp>
      <p:sp>
        <p:nvSpPr>
          <p:cNvPr id="4" name="灯片编号占位符 3"/>
          <p:cNvSpPr>
            <a:spLocks noGrp="1"/>
          </p:cNvSpPr>
          <p:nvPr>
            <p:ph type="sldNum" sz="quarter" idx="12"/>
          </p:nvPr>
        </p:nvSpPr>
        <p:spPr/>
        <p:txBody>
          <a:bodyPr/>
          <a:lstStyle/>
          <a:p>
            <a:fld id="{61F11F2F-59C7-484E-ABBA-B715CE84EDE9}" type="slidenum">
              <a:rPr lang="zh-CN" altLang="en-US" smtClean="0"/>
              <a:t>10</a:t>
            </a:fld>
            <a:endParaRPr lang="zh-CN" altLang="en-US" dirty="0"/>
          </a:p>
        </p:txBody>
      </p:sp>
      <p:pic>
        <p:nvPicPr>
          <p:cNvPr id="6" name="图片 5">
            <a:extLst>
              <a:ext uri="{FF2B5EF4-FFF2-40B4-BE49-F238E27FC236}">
                <a16:creationId xmlns:a16="http://schemas.microsoft.com/office/drawing/2014/main" id="{EF59F3F9-C6EE-5D49-B011-9FB2455BDADD}"/>
              </a:ext>
            </a:extLst>
          </p:cNvPr>
          <p:cNvPicPr>
            <a:picLocks noChangeAspect="1"/>
          </p:cNvPicPr>
          <p:nvPr/>
        </p:nvPicPr>
        <p:blipFill rotWithShape="1">
          <a:blip r:embed="rId2"/>
          <a:srcRect t="14597" r="7011" b="4973"/>
          <a:stretch/>
        </p:blipFill>
        <p:spPr>
          <a:xfrm>
            <a:off x="3714912" y="1321231"/>
            <a:ext cx="6648765" cy="4950505"/>
          </a:xfrm>
          <a:prstGeom prst="rect">
            <a:avLst/>
          </a:prstGeom>
        </p:spPr>
      </p:pic>
    </p:spTree>
    <p:extLst>
      <p:ext uri="{BB962C8B-B14F-4D97-AF65-F5344CB8AC3E}">
        <p14:creationId xmlns:p14="http://schemas.microsoft.com/office/powerpoint/2010/main" val="209839282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需求规格说明文档</a:t>
            </a:r>
          </a:p>
        </p:txBody>
      </p:sp>
      <p:sp>
        <p:nvSpPr>
          <p:cNvPr id="3" name="内容占位符 2"/>
          <p:cNvSpPr>
            <a:spLocks noGrp="1"/>
          </p:cNvSpPr>
          <p:nvPr>
            <p:ph idx="1"/>
          </p:nvPr>
        </p:nvSpPr>
        <p:spPr>
          <a:xfrm>
            <a:off x="838200" y="1233396"/>
            <a:ext cx="9201150" cy="4416233"/>
          </a:xfrm>
        </p:spPr>
        <p:txBody>
          <a:bodyPr>
            <a:normAutofit/>
          </a:bodyPr>
          <a:lstStyle/>
          <a:p>
            <a:r>
              <a:rPr lang="zh-CN" altLang="en-US" dirty="0"/>
              <a:t>需求规格说明文档常见的模板</a:t>
            </a:r>
            <a:r>
              <a:rPr lang="en-US" altLang="zh-CN" dirty="0"/>
              <a:t>-</a:t>
            </a:r>
            <a:r>
              <a:rPr lang="zh-CN" altLang="en-US" dirty="0">
                <a:solidFill>
                  <a:schemeClr val="hlink"/>
                </a:solidFill>
              </a:rPr>
              <a:t>某公司版本</a:t>
            </a:r>
            <a:endParaRPr lang="en-US" altLang="zh-CN" dirty="0">
              <a:solidFill>
                <a:srgbClr val="CC00CC"/>
              </a:solidFill>
            </a:endParaRPr>
          </a:p>
        </p:txBody>
      </p:sp>
      <p:sp>
        <p:nvSpPr>
          <p:cNvPr id="4" name="灯片编号占位符 3"/>
          <p:cNvSpPr>
            <a:spLocks noGrp="1"/>
          </p:cNvSpPr>
          <p:nvPr>
            <p:ph type="sldNum" sz="quarter" idx="12"/>
          </p:nvPr>
        </p:nvSpPr>
        <p:spPr/>
        <p:txBody>
          <a:bodyPr/>
          <a:lstStyle/>
          <a:p>
            <a:fld id="{61F11F2F-59C7-484E-ABBA-B715CE84EDE9}" type="slidenum">
              <a:rPr lang="zh-CN" altLang="en-US" smtClean="0"/>
              <a:t>100</a:t>
            </a:fld>
            <a:endParaRPr lang="zh-CN" altLang="en-US" dirty="0"/>
          </a:p>
        </p:txBody>
      </p:sp>
      <p:sp>
        <p:nvSpPr>
          <p:cNvPr id="5" name="矩形: 圆角 4"/>
          <p:cNvSpPr/>
          <p:nvPr/>
        </p:nvSpPr>
        <p:spPr>
          <a:xfrm>
            <a:off x="1555750" y="1849485"/>
            <a:ext cx="9798050" cy="4416233"/>
          </a:xfrm>
          <a:prstGeom prst="roundRect">
            <a:avLst>
              <a:gd name="adj" fmla="val 7309"/>
            </a:avLst>
          </a:prstGeom>
        </p:spPr>
        <p:style>
          <a:lnRef idx="2">
            <a:schemeClr val="accent1"/>
          </a:lnRef>
          <a:fillRef idx="1">
            <a:schemeClr val="lt1"/>
          </a:fillRef>
          <a:effectRef idx="0">
            <a:schemeClr val="accent1"/>
          </a:effectRef>
          <a:fontRef idx="minor">
            <a:schemeClr val="dk1"/>
          </a:fontRef>
        </p:style>
        <p:txBody>
          <a:bodyPr numCol="2" rtlCol="0" anchor="ctr"/>
          <a:lstStyle/>
          <a:p>
            <a:pPr>
              <a:lnSpc>
                <a:spcPct val="90000"/>
              </a:lnSpc>
            </a:pPr>
            <a:r>
              <a:rPr lang="en-US" altLang="zh-CN" sz="2800" dirty="0">
                <a:latin typeface="楷体" panose="02010609060101010101" pitchFamily="49" charset="-122"/>
                <a:ea typeface="楷体" panose="02010609060101010101" pitchFamily="49" charset="-122"/>
              </a:rPr>
              <a:t>21.</a:t>
            </a:r>
            <a:r>
              <a:rPr lang="zh-CN" altLang="en-US" sz="2800" dirty="0">
                <a:latin typeface="楷体" panose="02010609060101010101" pitchFamily="49" charset="-122"/>
                <a:ea typeface="楷体" panose="02010609060101010101" pitchFamily="49" charset="-122"/>
              </a:rPr>
              <a:t>任务</a:t>
            </a:r>
          </a:p>
          <a:p>
            <a:pPr lvl="1">
              <a:lnSpc>
                <a:spcPct val="90000"/>
              </a:lnSpc>
            </a:pPr>
            <a:r>
              <a:rPr lang="en-US" altLang="zh-CN" sz="2800" dirty="0">
                <a:latin typeface="楷体" panose="02010609060101010101" pitchFamily="49" charset="-122"/>
                <a:ea typeface="楷体" panose="02010609060101010101" pitchFamily="49" charset="-122"/>
              </a:rPr>
              <a:t>21.1</a:t>
            </a:r>
            <a:r>
              <a:rPr lang="zh-CN" altLang="en-US" sz="2800" dirty="0">
                <a:latin typeface="楷体" panose="02010609060101010101" pitchFamily="49" charset="-122"/>
                <a:ea typeface="楷体" panose="02010609060101010101" pitchFamily="49" charset="-122"/>
              </a:rPr>
              <a:t>项目计划</a:t>
            </a:r>
          </a:p>
          <a:p>
            <a:pPr lvl="1">
              <a:lnSpc>
                <a:spcPct val="90000"/>
              </a:lnSpc>
            </a:pPr>
            <a:r>
              <a:rPr lang="en-US" altLang="zh-CN" sz="2800" dirty="0">
                <a:latin typeface="楷体" panose="02010609060101010101" pitchFamily="49" charset="-122"/>
                <a:ea typeface="楷体" panose="02010609060101010101" pitchFamily="49" charset="-122"/>
              </a:rPr>
              <a:t>21.2</a:t>
            </a:r>
            <a:r>
              <a:rPr lang="zh-CN" altLang="en-US" sz="2800" dirty="0">
                <a:latin typeface="楷体" panose="02010609060101010101" pitchFamily="49" charset="-122"/>
                <a:ea typeface="楷体" panose="02010609060101010101" pitchFamily="49" charset="-122"/>
              </a:rPr>
              <a:t>开发阶段计划</a:t>
            </a:r>
          </a:p>
          <a:p>
            <a:pPr>
              <a:lnSpc>
                <a:spcPct val="90000"/>
              </a:lnSpc>
            </a:pPr>
            <a:r>
              <a:rPr lang="en-US" altLang="zh-CN" sz="2800" dirty="0">
                <a:latin typeface="楷体" panose="02010609060101010101" pitchFamily="49" charset="-122"/>
                <a:ea typeface="楷体" panose="02010609060101010101" pitchFamily="49" charset="-122"/>
              </a:rPr>
              <a:t>22.</a:t>
            </a:r>
            <a:r>
              <a:rPr lang="zh-CN" altLang="en-US" sz="2800" dirty="0">
                <a:latin typeface="楷体" panose="02010609060101010101" pitchFamily="49" charset="-122"/>
                <a:ea typeface="楷体" panose="02010609060101010101" pitchFamily="49" charset="-122"/>
              </a:rPr>
              <a:t>迁移到新产品</a:t>
            </a:r>
          </a:p>
          <a:p>
            <a:pPr lvl="1">
              <a:lnSpc>
                <a:spcPct val="90000"/>
              </a:lnSpc>
            </a:pPr>
            <a:r>
              <a:rPr lang="en-US" altLang="zh-CN" sz="2800" dirty="0">
                <a:latin typeface="楷体" panose="02010609060101010101" pitchFamily="49" charset="-122"/>
                <a:ea typeface="楷体" panose="02010609060101010101" pitchFamily="49" charset="-122"/>
              </a:rPr>
              <a:t>22.1</a:t>
            </a:r>
            <a:r>
              <a:rPr lang="zh-CN" altLang="en-US" sz="2800" dirty="0">
                <a:latin typeface="楷体" panose="02010609060101010101" pitchFamily="49" charset="-122"/>
                <a:ea typeface="楷体" panose="02010609060101010101" pitchFamily="49" charset="-122"/>
              </a:rPr>
              <a:t>迁移到新产品的需求</a:t>
            </a:r>
          </a:p>
          <a:p>
            <a:pPr lvl="1">
              <a:lnSpc>
                <a:spcPct val="90000"/>
              </a:lnSpc>
            </a:pPr>
            <a:r>
              <a:rPr lang="en-US" altLang="zh-CN" sz="2800" dirty="0">
                <a:latin typeface="楷体" panose="02010609060101010101" pitchFamily="49" charset="-122"/>
                <a:ea typeface="楷体" panose="02010609060101010101" pitchFamily="49" charset="-122"/>
              </a:rPr>
              <a:t>22.2</a:t>
            </a:r>
            <a:r>
              <a:rPr lang="zh-CN" altLang="en-US" sz="2800" dirty="0">
                <a:latin typeface="楷体" panose="02010609060101010101" pitchFamily="49" charset="-122"/>
                <a:ea typeface="楷体" panose="02010609060101010101" pitchFamily="49" charset="-122"/>
              </a:rPr>
              <a:t>为了新系统，哪些数据必须修改或转换</a:t>
            </a:r>
          </a:p>
          <a:p>
            <a:pPr>
              <a:lnSpc>
                <a:spcPct val="90000"/>
              </a:lnSpc>
            </a:pPr>
            <a:r>
              <a:rPr lang="en-US" altLang="zh-CN" sz="2800" dirty="0">
                <a:latin typeface="楷体" panose="02010609060101010101" pitchFamily="49" charset="-122"/>
                <a:ea typeface="楷体" panose="02010609060101010101" pitchFamily="49" charset="-122"/>
              </a:rPr>
              <a:t>23.</a:t>
            </a:r>
            <a:r>
              <a:rPr lang="zh-CN" altLang="en-US" sz="2800" dirty="0">
                <a:latin typeface="楷体" panose="02010609060101010101" pitchFamily="49" charset="-122"/>
                <a:ea typeface="楷体" panose="02010609060101010101" pitchFamily="49" charset="-122"/>
              </a:rPr>
              <a:t>风险</a:t>
            </a:r>
          </a:p>
          <a:p>
            <a:pPr>
              <a:lnSpc>
                <a:spcPct val="90000"/>
              </a:lnSpc>
            </a:pPr>
            <a:r>
              <a:rPr lang="en-US" altLang="zh-CN" sz="2800" dirty="0">
                <a:latin typeface="楷体" panose="02010609060101010101" pitchFamily="49" charset="-122"/>
                <a:ea typeface="楷体" panose="02010609060101010101" pitchFamily="49" charset="-122"/>
              </a:rPr>
              <a:t>24.</a:t>
            </a:r>
            <a:r>
              <a:rPr lang="zh-CN" altLang="en-US" sz="2800" dirty="0">
                <a:latin typeface="楷体" panose="02010609060101010101" pitchFamily="49" charset="-122"/>
                <a:ea typeface="楷体" panose="02010609060101010101" pitchFamily="49" charset="-122"/>
              </a:rPr>
              <a:t>费用</a:t>
            </a:r>
            <a:endParaRPr lang="en-US" altLang="zh-CN" sz="2800" dirty="0">
              <a:latin typeface="楷体" panose="02010609060101010101" pitchFamily="49" charset="-122"/>
              <a:ea typeface="楷体" panose="02010609060101010101" pitchFamily="49" charset="-122"/>
            </a:endParaRPr>
          </a:p>
          <a:p>
            <a:pPr>
              <a:lnSpc>
                <a:spcPct val="90000"/>
              </a:lnSpc>
            </a:pPr>
            <a:r>
              <a:rPr lang="en-US" altLang="zh-CN" sz="2800" dirty="0">
                <a:latin typeface="楷体" panose="02010609060101010101" pitchFamily="49" charset="-122"/>
                <a:ea typeface="楷体" panose="02010609060101010101" pitchFamily="49" charset="-122"/>
              </a:rPr>
              <a:t>25.</a:t>
            </a:r>
            <a:r>
              <a:rPr lang="zh-CN" altLang="en-US" sz="2800" dirty="0">
                <a:latin typeface="楷体" panose="02010609060101010101" pitchFamily="49" charset="-122"/>
                <a:ea typeface="楷体" panose="02010609060101010101" pitchFamily="49" charset="-122"/>
              </a:rPr>
              <a:t>用户文档和培训</a:t>
            </a:r>
          </a:p>
          <a:p>
            <a:pPr lvl="1">
              <a:lnSpc>
                <a:spcPct val="90000"/>
              </a:lnSpc>
            </a:pPr>
            <a:r>
              <a:rPr lang="en-US" altLang="zh-CN" sz="2800" dirty="0">
                <a:latin typeface="楷体" panose="02010609060101010101" pitchFamily="49" charset="-122"/>
                <a:ea typeface="楷体" panose="02010609060101010101" pitchFamily="49" charset="-122"/>
              </a:rPr>
              <a:t>25.1</a:t>
            </a:r>
            <a:r>
              <a:rPr lang="zh-CN" altLang="en-US" sz="2800" dirty="0">
                <a:latin typeface="楷体" panose="02010609060101010101" pitchFamily="49" charset="-122"/>
                <a:ea typeface="楷体" panose="02010609060101010101" pitchFamily="49" charset="-122"/>
              </a:rPr>
              <a:t>用户文档需求</a:t>
            </a:r>
          </a:p>
          <a:p>
            <a:pPr lvl="1">
              <a:lnSpc>
                <a:spcPct val="90000"/>
              </a:lnSpc>
            </a:pPr>
            <a:r>
              <a:rPr lang="en-US" altLang="zh-CN" sz="2800" dirty="0">
                <a:latin typeface="楷体" panose="02010609060101010101" pitchFamily="49" charset="-122"/>
                <a:ea typeface="楷体" panose="02010609060101010101" pitchFamily="49" charset="-122"/>
              </a:rPr>
              <a:t>25.2</a:t>
            </a:r>
            <a:r>
              <a:rPr lang="zh-CN" altLang="en-US" sz="2800" dirty="0">
                <a:latin typeface="楷体" panose="02010609060101010101" pitchFamily="49" charset="-122"/>
                <a:ea typeface="楷体" panose="02010609060101010101" pitchFamily="49" charset="-122"/>
              </a:rPr>
              <a:t>培训需求</a:t>
            </a:r>
          </a:p>
          <a:p>
            <a:pPr>
              <a:lnSpc>
                <a:spcPct val="90000"/>
              </a:lnSpc>
            </a:pPr>
            <a:r>
              <a:rPr lang="en-US" altLang="zh-CN" sz="2800" dirty="0">
                <a:latin typeface="楷体" panose="02010609060101010101" pitchFamily="49" charset="-122"/>
                <a:ea typeface="楷体" panose="02010609060101010101" pitchFamily="49" charset="-122"/>
              </a:rPr>
              <a:t>26.</a:t>
            </a:r>
            <a:r>
              <a:rPr lang="zh-CN" altLang="en-US" sz="2800" dirty="0">
                <a:latin typeface="楷体" panose="02010609060101010101" pitchFamily="49" charset="-122"/>
                <a:ea typeface="楷体" panose="02010609060101010101" pitchFamily="49" charset="-122"/>
              </a:rPr>
              <a:t>后续版本需求</a:t>
            </a:r>
          </a:p>
          <a:p>
            <a:pPr>
              <a:lnSpc>
                <a:spcPct val="90000"/>
              </a:lnSpc>
            </a:pPr>
            <a:r>
              <a:rPr lang="en-US" altLang="zh-CN" sz="2800" dirty="0">
                <a:latin typeface="楷体" panose="02010609060101010101" pitchFamily="49" charset="-122"/>
                <a:ea typeface="楷体" panose="02010609060101010101" pitchFamily="49" charset="-122"/>
              </a:rPr>
              <a:t>27.</a:t>
            </a:r>
            <a:r>
              <a:rPr lang="zh-CN" altLang="en-US" sz="2800" dirty="0">
                <a:latin typeface="楷体" panose="02010609060101010101" pitchFamily="49" charset="-122"/>
                <a:ea typeface="楷体" panose="02010609060101010101" pitchFamily="49" charset="-122"/>
              </a:rPr>
              <a:t>关于解决方案的设想</a:t>
            </a:r>
          </a:p>
        </p:txBody>
      </p:sp>
    </p:spTree>
    <p:extLst>
      <p:ext uri="{BB962C8B-B14F-4D97-AF65-F5344CB8AC3E}">
        <p14:creationId xmlns:p14="http://schemas.microsoft.com/office/powerpoint/2010/main" val="280682635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需求规格说明文档</a:t>
            </a:r>
          </a:p>
        </p:txBody>
      </p:sp>
      <p:sp>
        <p:nvSpPr>
          <p:cNvPr id="3" name="内容占位符 2"/>
          <p:cNvSpPr>
            <a:spLocks noGrp="1"/>
          </p:cNvSpPr>
          <p:nvPr>
            <p:ph idx="1"/>
          </p:nvPr>
        </p:nvSpPr>
        <p:spPr>
          <a:xfrm>
            <a:off x="838200" y="1236617"/>
            <a:ext cx="9201150" cy="4413013"/>
          </a:xfrm>
        </p:spPr>
        <p:txBody>
          <a:bodyPr>
            <a:normAutofit/>
          </a:bodyPr>
          <a:lstStyle/>
          <a:p>
            <a:r>
              <a:rPr lang="zh-CN" altLang="en-US" dirty="0"/>
              <a:t>从用户需求到软件需求演化过程</a:t>
            </a:r>
          </a:p>
        </p:txBody>
      </p:sp>
      <p:sp>
        <p:nvSpPr>
          <p:cNvPr id="4" name="灯片编号占位符 3"/>
          <p:cNvSpPr>
            <a:spLocks noGrp="1"/>
          </p:cNvSpPr>
          <p:nvPr>
            <p:ph type="sldNum" sz="quarter" idx="12"/>
          </p:nvPr>
        </p:nvSpPr>
        <p:spPr/>
        <p:txBody>
          <a:bodyPr/>
          <a:lstStyle/>
          <a:p>
            <a:fld id="{61F11F2F-59C7-484E-ABBA-B715CE84EDE9}" type="slidenum">
              <a:rPr lang="zh-CN" altLang="en-US" smtClean="0"/>
              <a:t>101</a:t>
            </a:fld>
            <a:endParaRPr lang="zh-CN" altLang="en-US" dirty="0"/>
          </a:p>
        </p:txBody>
      </p:sp>
      <p:sp>
        <p:nvSpPr>
          <p:cNvPr id="5" name="矩形: 圆角 4"/>
          <p:cNvSpPr/>
          <p:nvPr/>
        </p:nvSpPr>
        <p:spPr>
          <a:xfrm>
            <a:off x="1485900" y="1708150"/>
            <a:ext cx="9872519" cy="4648200"/>
          </a:xfrm>
          <a:prstGeom prst="roundRect">
            <a:avLst>
              <a:gd name="adj" fmla="val 7309"/>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90000"/>
              </a:lnSpc>
            </a:pPr>
            <a:endParaRPr lang="zh-CN" altLang="en-US" sz="2400" dirty="0">
              <a:latin typeface="楷体" panose="02010609060101010101" pitchFamily="49" charset="-122"/>
              <a:ea typeface="楷体" panose="02010609060101010101" pitchFamily="49" charset="-122"/>
            </a:endParaRPr>
          </a:p>
        </p:txBody>
      </p:sp>
      <p:grpSp>
        <p:nvGrpSpPr>
          <p:cNvPr id="6" name="组合 5"/>
          <p:cNvGrpSpPr/>
          <p:nvPr/>
        </p:nvGrpSpPr>
        <p:grpSpPr>
          <a:xfrm>
            <a:off x="1799366" y="1848238"/>
            <a:ext cx="9245585" cy="4368025"/>
            <a:chOff x="422275" y="1341438"/>
            <a:chExt cx="8542338" cy="5327650"/>
          </a:xfrm>
        </p:grpSpPr>
        <p:sp>
          <p:nvSpPr>
            <p:cNvPr id="7" name="Text Box 11"/>
            <p:cNvSpPr txBox="1">
              <a:spLocks noChangeArrowheads="1"/>
            </p:cNvSpPr>
            <p:nvPr/>
          </p:nvSpPr>
          <p:spPr bwMode="auto">
            <a:xfrm>
              <a:off x="422275" y="2231342"/>
              <a:ext cx="363527" cy="1689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SzTx/>
                <a:buFontTx/>
                <a:buNone/>
              </a:pPr>
              <a:r>
                <a:rPr lang="zh-CN" altLang="en-US" sz="1400" dirty="0">
                  <a:latin typeface="楷体" panose="02010609060101010101" pitchFamily="49" charset="-122"/>
                  <a:ea typeface="楷体" panose="02010609060101010101" pitchFamily="49" charset="-122"/>
                </a:rPr>
                <a:t>用</a:t>
              </a:r>
            </a:p>
            <a:p>
              <a:pPr eaLnBrk="1" hangingPunct="1">
                <a:spcBef>
                  <a:spcPct val="0"/>
                </a:spcBef>
                <a:buSzTx/>
                <a:buFontTx/>
                <a:buNone/>
              </a:pPr>
              <a:r>
                <a:rPr lang="zh-CN" altLang="en-US" sz="1400" dirty="0">
                  <a:latin typeface="楷体" panose="02010609060101010101" pitchFamily="49" charset="-122"/>
                  <a:ea typeface="楷体" panose="02010609060101010101" pitchFamily="49" charset="-122"/>
                </a:rPr>
                <a:t>户</a:t>
              </a:r>
            </a:p>
            <a:p>
              <a:pPr eaLnBrk="1" hangingPunct="1">
                <a:spcBef>
                  <a:spcPct val="0"/>
                </a:spcBef>
                <a:buSzTx/>
                <a:buFontTx/>
                <a:buNone/>
              </a:pPr>
              <a:r>
                <a:rPr lang="zh-CN" altLang="en-US" sz="1400" dirty="0">
                  <a:latin typeface="楷体" panose="02010609060101010101" pitchFamily="49" charset="-122"/>
                  <a:ea typeface="楷体" panose="02010609060101010101" pitchFamily="49" charset="-122"/>
                </a:rPr>
                <a:t>需</a:t>
              </a:r>
            </a:p>
            <a:p>
              <a:pPr eaLnBrk="1" hangingPunct="1">
                <a:spcBef>
                  <a:spcPct val="0"/>
                </a:spcBef>
                <a:buSzTx/>
                <a:buFontTx/>
                <a:buNone/>
              </a:pPr>
              <a:r>
                <a:rPr lang="zh-CN" altLang="en-US" sz="1400" dirty="0">
                  <a:latin typeface="楷体" panose="02010609060101010101" pitchFamily="49" charset="-122"/>
                  <a:ea typeface="楷体" panose="02010609060101010101" pitchFamily="49" charset="-122"/>
                </a:rPr>
                <a:t>求</a:t>
              </a:r>
            </a:p>
            <a:p>
              <a:pPr eaLnBrk="1" hangingPunct="1">
                <a:spcBef>
                  <a:spcPct val="0"/>
                </a:spcBef>
                <a:buSzTx/>
                <a:buFontTx/>
                <a:buNone/>
              </a:pPr>
              <a:r>
                <a:rPr lang="zh-CN" altLang="en-US" sz="1400" dirty="0">
                  <a:latin typeface="楷体" panose="02010609060101010101" pitchFamily="49" charset="-122"/>
                  <a:ea typeface="楷体" panose="02010609060101010101" pitchFamily="49" charset="-122"/>
                </a:rPr>
                <a:t>团</a:t>
              </a:r>
            </a:p>
            <a:p>
              <a:pPr eaLnBrk="1" hangingPunct="1">
                <a:spcBef>
                  <a:spcPct val="0"/>
                </a:spcBef>
                <a:buSzTx/>
                <a:buFontTx/>
                <a:buNone/>
              </a:pPr>
              <a:r>
                <a:rPr lang="zh-CN" altLang="en-US" sz="1400" dirty="0">
                  <a:latin typeface="楷体" panose="02010609060101010101" pitchFamily="49" charset="-122"/>
                  <a:ea typeface="楷体" panose="02010609060101010101" pitchFamily="49" charset="-122"/>
                </a:rPr>
                <a:t>队</a:t>
              </a:r>
            </a:p>
          </p:txBody>
        </p:sp>
        <p:sp>
          <p:nvSpPr>
            <p:cNvPr id="8" name="Text Box 12"/>
            <p:cNvSpPr txBox="1">
              <a:spLocks noChangeArrowheads="1"/>
            </p:cNvSpPr>
            <p:nvPr/>
          </p:nvSpPr>
          <p:spPr bwMode="auto">
            <a:xfrm>
              <a:off x="422275" y="4244817"/>
              <a:ext cx="363527" cy="2214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SzTx/>
                <a:buFontTx/>
                <a:buNone/>
              </a:pPr>
              <a:r>
                <a:rPr kumimoji="0" lang="zh-CN" altLang="en-US" sz="1400" dirty="0">
                  <a:latin typeface="楷体" panose="02010609060101010101" pitchFamily="49" charset="-122"/>
                  <a:ea typeface="楷体" panose="02010609060101010101" pitchFamily="49" charset="-122"/>
                </a:rPr>
                <a:t>软</a:t>
              </a:r>
            </a:p>
            <a:p>
              <a:pPr eaLnBrk="1" hangingPunct="1">
                <a:spcBef>
                  <a:spcPct val="0"/>
                </a:spcBef>
                <a:buSzTx/>
                <a:buFontTx/>
                <a:buNone/>
              </a:pPr>
              <a:r>
                <a:rPr kumimoji="0" lang="zh-CN" altLang="en-US" sz="1400" dirty="0">
                  <a:latin typeface="楷体" panose="02010609060101010101" pitchFamily="49" charset="-122"/>
                  <a:ea typeface="楷体" panose="02010609060101010101" pitchFamily="49" charset="-122"/>
                </a:rPr>
                <a:t>件</a:t>
              </a:r>
            </a:p>
            <a:p>
              <a:pPr eaLnBrk="1" hangingPunct="1">
                <a:spcBef>
                  <a:spcPct val="0"/>
                </a:spcBef>
                <a:buSzTx/>
                <a:buFontTx/>
                <a:buNone/>
              </a:pPr>
              <a:r>
                <a:rPr kumimoji="0" lang="zh-CN" altLang="en-US" sz="1400" dirty="0">
                  <a:latin typeface="楷体" panose="02010609060101010101" pitchFamily="49" charset="-122"/>
                  <a:ea typeface="楷体" panose="02010609060101010101" pitchFamily="49" charset="-122"/>
                </a:rPr>
                <a:t>规</a:t>
              </a:r>
            </a:p>
            <a:p>
              <a:pPr eaLnBrk="1" hangingPunct="1">
                <a:spcBef>
                  <a:spcPct val="0"/>
                </a:spcBef>
                <a:buSzTx/>
                <a:buFontTx/>
                <a:buNone/>
              </a:pPr>
              <a:r>
                <a:rPr kumimoji="0" lang="zh-CN" altLang="en-US" sz="1400" dirty="0">
                  <a:latin typeface="楷体" panose="02010609060101010101" pitchFamily="49" charset="-122"/>
                  <a:ea typeface="楷体" panose="02010609060101010101" pitchFamily="49" charset="-122"/>
                </a:rPr>
                <a:t>格</a:t>
              </a:r>
            </a:p>
            <a:p>
              <a:pPr eaLnBrk="1" hangingPunct="1">
                <a:spcBef>
                  <a:spcPct val="0"/>
                </a:spcBef>
                <a:buSzTx/>
                <a:buFontTx/>
                <a:buNone/>
              </a:pPr>
              <a:r>
                <a:rPr kumimoji="0" lang="zh-CN" altLang="en-US" sz="1400" dirty="0">
                  <a:latin typeface="楷体" panose="02010609060101010101" pitchFamily="49" charset="-122"/>
                  <a:ea typeface="楷体" panose="02010609060101010101" pitchFamily="49" charset="-122"/>
                </a:rPr>
                <a:t>需</a:t>
              </a:r>
            </a:p>
            <a:p>
              <a:pPr eaLnBrk="1" hangingPunct="1">
                <a:spcBef>
                  <a:spcPct val="0"/>
                </a:spcBef>
                <a:buSzTx/>
                <a:buFontTx/>
                <a:buNone/>
              </a:pPr>
              <a:r>
                <a:rPr kumimoji="0" lang="zh-CN" altLang="en-US" sz="1400" dirty="0">
                  <a:latin typeface="楷体" panose="02010609060101010101" pitchFamily="49" charset="-122"/>
                  <a:ea typeface="楷体" panose="02010609060101010101" pitchFamily="49" charset="-122"/>
                </a:rPr>
                <a:t>求</a:t>
              </a:r>
              <a:endParaRPr lang="zh-CN" altLang="en-US" sz="1400" dirty="0">
                <a:latin typeface="楷体" panose="02010609060101010101" pitchFamily="49" charset="-122"/>
                <a:ea typeface="楷体" panose="02010609060101010101" pitchFamily="49" charset="-122"/>
              </a:endParaRPr>
            </a:p>
            <a:p>
              <a:pPr eaLnBrk="1" hangingPunct="1">
                <a:spcBef>
                  <a:spcPct val="0"/>
                </a:spcBef>
                <a:buSzTx/>
                <a:buFontTx/>
                <a:buNone/>
              </a:pPr>
              <a:r>
                <a:rPr lang="zh-CN" altLang="en-US" sz="1400" dirty="0">
                  <a:latin typeface="楷体" panose="02010609060101010101" pitchFamily="49" charset="-122"/>
                  <a:ea typeface="楷体" panose="02010609060101010101" pitchFamily="49" charset="-122"/>
                </a:rPr>
                <a:t>团</a:t>
              </a:r>
            </a:p>
            <a:p>
              <a:pPr eaLnBrk="1" hangingPunct="1">
                <a:spcBef>
                  <a:spcPct val="0"/>
                </a:spcBef>
                <a:buSzTx/>
                <a:buFontTx/>
                <a:buNone/>
              </a:pPr>
              <a:r>
                <a:rPr lang="zh-CN" altLang="en-US" sz="1400" dirty="0">
                  <a:latin typeface="楷体" panose="02010609060101010101" pitchFamily="49" charset="-122"/>
                  <a:ea typeface="楷体" panose="02010609060101010101" pitchFamily="49" charset="-122"/>
                </a:rPr>
                <a:t>队</a:t>
              </a:r>
            </a:p>
          </p:txBody>
        </p:sp>
        <p:sp>
          <p:nvSpPr>
            <p:cNvPr id="9" name="AutoShape 13"/>
            <p:cNvSpPr>
              <a:spLocks noChangeArrowheads="1"/>
            </p:cNvSpPr>
            <p:nvPr/>
          </p:nvSpPr>
          <p:spPr bwMode="auto">
            <a:xfrm>
              <a:off x="1646238" y="1341438"/>
              <a:ext cx="1511300" cy="5327650"/>
            </a:xfrm>
            <a:prstGeom prst="roundRect">
              <a:avLst>
                <a:gd name="adj" fmla="val 16667"/>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5"/>
            </a:lnRef>
            <a:fillRef idx="3">
              <a:schemeClr val="accent5"/>
            </a:fillRef>
            <a:effectRef idx="3">
              <a:schemeClr val="accent5"/>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endParaRPr lang="zh-CN" altLang="zh-CN" sz="2000">
                <a:latin typeface="楷体" panose="02010609060101010101" pitchFamily="49" charset="-122"/>
                <a:ea typeface="楷体" panose="02010609060101010101" pitchFamily="49" charset="-122"/>
              </a:endParaRPr>
            </a:p>
          </p:txBody>
        </p:sp>
        <p:sp>
          <p:nvSpPr>
            <p:cNvPr id="10" name="AutoShape 14"/>
            <p:cNvSpPr>
              <a:spLocks noChangeArrowheads="1"/>
            </p:cNvSpPr>
            <p:nvPr/>
          </p:nvSpPr>
          <p:spPr bwMode="auto">
            <a:xfrm>
              <a:off x="3519488" y="1341438"/>
              <a:ext cx="1511300" cy="5327650"/>
            </a:xfrm>
            <a:prstGeom prst="roundRect">
              <a:avLst>
                <a:gd name="adj" fmla="val 16667"/>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5"/>
            </a:lnRef>
            <a:fillRef idx="3">
              <a:schemeClr val="accent5"/>
            </a:fillRef>
            <a:effectRef idx="3">
              <a:schemeClr val="accent5"/>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SzTx/>
                <a:buFontTx/>
                <a:buNone/>
              </a:pPr>
              <a:endParaRPr lang="zh-CN" altLang="en-US" sz="2000">
                <a:latin typeface="楷体" panose="02010609060101010101" pitchFamily="49" charset="-122"/>
                <a:ea typeface="楷体" panose="02010609060101010101" pitchFamily="49" charset="-122"/>
              </a:endParaRPr>
            </a:p>
          </p:txBody>
        </p:sp>
        <p:sp>
          <p:nvSpPr>
            <p:cNvPr id="11" name="AutoShape 15"/>
            <p:cNvSpPr>
              <a:spLocks noChangeArrowheads="1"/>
            </p:cNvSpPr>
            <p:nvPr/>
          </p:nvSpPr>
          <p:spPr bwMode="auto">
            <a:xfrm>
              <a:off x="5391150" y="1341438"/>
              <a:ext cx="1511300" cy="5327650"/>
            </a:xfrm>
            <a:prstGeom prst="roundRect">
              <a:avLst>
                <a:gd name="adj" fmla="val 16667"/>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5"/>
            </a:lnRef>
            <a:fillRef idx="3">
              <a:schemeClr val="accent5"/>
            </a:fillRef>
            <a:effectRef idx="3">
              <a:schemeClr val="accent5"/>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SzTx/>
                <a:buFontTx/>
                <a:buNone/>
              </a:pPr>
              <a:endParaRPr lang="zh-CN" altLang="en-US" sz="2000">
                <a:latin typeface="楷体" panose="02010609060101010101" pitchFamily="49" charset="-122"/>
                <a:ea typeface="楷体" panose="02010609060101010101" pitchFamily="49" charset="-122"/>
              </a:endParaRPr>
            </a:p>
          </p:txBody>
        </p:sp>
        <p:sp>
          <p:nvSpPr>
            <p:cNvPr id="12" name="AutoShape 16"/>
            <p:cNvSpPr>
              <a:spLocks noChangeArrowheads="1"/>
            </p:cNvSpPr>
            <p:nvPr/>
          </p:nvSpPr>
          <p:spPr bwMode="auto">
            <a:xfrm>
              <a:off x="7262813" y="1341438"/>
              <a:ext cx="1511300" cy="5327650"/>
            </a:xfrm>
            <a:prstGeom prst="roundRect">
              <a:avLst>
                <a:gd name="adj" fmla="val 16667"/>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5"/>
            </a:lnRef>
            <a:fillRef idx="3">
              <a:schemeClr val="accent5"/>
            </a:fillRef>
            <a:effectRef idx="3">
              <a:schemeClr val="accent5"/>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SzTx/>
                <a:buFontTx/>
                <a:buNone/>
              </a:pPr>
              <a:endParaRPr lang="zh-CN" altLang="en-US" sz="2000">
                <a:latin typeface="楷体" panose="02010609060101010101" pitchFamily="49" charset="-122"/>
                <a:ea typeface="楷体" panose="02010609060101010101" pitchFamily="49" charset="-122"/>
              </a:endParaRPr>
            </a:p>
          </p:txBody>
        </p:sp>
        <p:sp>
          <p:nvSpPr>
            <p:cNvPr id="13" name="Line 9"/>
            <p:cNvSpPr>
              <a:spLocks noChangeShapeType="1"/>
            </p:cNvSpPr>
            <p:nvPr/>
          </p:nvSpPr>
          <p:spPr bwMode="auto">
            <a:xfrm>
              <a:off x="493713" y="1914525"/>
              <a:ext cx="8399462" cy="158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楷体" panose="02010609060101010101" pitchFamily="49" charset="-122"/>
                <a:ea typeface="楷体" panose="02010609060101010101" pitchFamily="49" charset="-122"/>
              </a:endParaRPr>
            </a:p>
          </p:txBody>
        </p:sp>
        <p:sp>
          <p:nvSpPr>
            <p:cNvPr id="14" name="Line 10"/>
            <p:cNvSpPr>
              <a:spLocks noChangeShapeType="1"/>
            </p:cNvSpPr>
            <p:nvPr/>
          </p:nvSpPr>
          <p:spPr bwMode="auto">
            <a:xfrm>
              <a:off x="493713" y="4076700"/>
              <a:ext cx="847090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楷体" panose="02010609060101010101" pitchFamily="49" charset="-122"/>
                <a:ea typeface="楷体" panose="02010609060101010101" pitchFamily="49" charset="-122"/>
              </a:endParaRPr>
            </a:p>
          </p:txBody>
        </p:sp>
        <p:sp>
          <p:nvSpPr>
            <p:cNvPr id="15" name="Text Box 18"/>
            <p:cNvSpPr txBox="1">
              <a:spLocks noChangeArrowheads="1"/>
            </p:cNvSpPr>
            <p:nvPr/>
          </p:nvSpPr>
          <p:spPr bwMode="auto">
            <a:xfrm>
              <a:off x="2104921" y="1460371"/>
              <a:ext cx="593932" cy="412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1600" dirty="0">
                  <a:solidFill>
                    <a:schemeClr val="bg1"/>
                  </a:solidFill>
                  <a:latin typeface="楷体" panose="02010609060101010101" pitchFamily="49" charset="-122"/>
                  <a:ea typeface="楷体" panose="02010609060101010101" pitchFamily="49" charset="-122"/>
                </a:rPr>
                <a:t>全局</a:t>
              </a:r>
            </a:p>
          </p:txBody>
        </p:sp>
        <p:sp>
          <p:nvSpPr>
            <p:cNvPr id="16" name="Text Box 19"/>
            <p:cNvSpPr txBox="1">
              <a:spLocks noChangeArrowheads="1"/>
            </p:cNvSpPr>
            <p:nvPr/>
          </p:nvSpPr>
          <p:spPr bwMode="auto">
            <a:xfrm>
              <a:off x="3898700" y="1458913"/>
              <a:ext cx="593932" cy="412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1600">
                  <a:solidFill>
                    <a:schemeClr val="bg1"/>
                  </a:solidFill>
                  <a:latin typeface="楷体" panose="02010609060101010101" pitchFamily="49" charset="-122"/>
                  <a:ea typeface="楷体" panose="02010609060101010101" pitchFamily="49" charset="-122"/>
                </a:rPr>
                <a:t>主线</a:t>
              </a:r>
            </a:p>
          </p:txBody>
        </p:sp>
        <p:sp>
          <p:nvSpPr>
            <p:cNvPr id="17" name="Text Box 20"/>
            <p:cNvSpPr txBox="1">
              <a:spLocks noChangeArrowheads="1"/>
            </p:cNvSpPr>
            <p:nvPr/>
          </p:nvSpPr>
          <p:spPr bwMode="auto">
            <a:xfrm>
              <a:off x="5673145" y="1449627"/>
              <a:ext cx="1009650" cy="412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1600" dirty="0">
                  <a:solidFill>
                    <a:schemeClr val="bg1"/>
                  </a:solidFill>
                  <a:latin typeface="楷体" panose="02010609060101010101" pitchFamily="49" charset="-122"/>
                  <a:ea typeface="楷体" panose="02010609060101010101" pitchFamily="49" charset="-122"/>
                </a:rPr>
                <a:t>主线细化</a:t>
              </a:r>
            </a:p>
          </p:txBody>
        </p:sp>
        <p:sp>
          <p:nvSpPr>
            <p:cNvPr id="18" name="Text Box 21"/>
            <p:cNvSpPr txBox="1">
              <a:spLocks noChangeArrowheads="1"/>
            </p:cNvSpPr>
            <p:nvPr/>
          </p:nvSpPr>
          <p:spPr bwMode="auto">
            <a:xfrm>
              <a:off x="7551048" y="1475210"/>
              <a:ext cx="1089539" cy="412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1600" dirty="0">
                  <a:solidFill>
                    <a:schemeClr val="bg1"/>
                  </a:solidFill>
                  <a:latin typeface="楷体" panose="02010609060101010101" pitchFamily="49" charset="-122"/>
                  <a:ea typeface="楷体" panose="02010609060101010101" pitchFamily="49" charset="-122"/>
                </a:rPr>
                <a:t>细节填充</a:t>
              </a:r>
            </a:p>
          </p:txBody>
        </p:sp>
        <p:sp>
          <p:nvSpPr>
            <p:cNvPr id="19" name="Rectangle 22"/>
            <p:cNvSpPr>
              <a:spLocks noChangeArrowheads="1"/>
            </p:cNvSpPr>
            <p:nvPr/>
          </p:nvSpPr>
          <p:spPr bwMode="auto">
            <a:xfrm>
              <a:off x="1835150" y="2792776"/>
              <a:ext cx="1152525" cy="431799"/>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1600" dirty="0">
                  <a:solidFill>
                    <a:schemeClr val="bg1"/>
                  </a:solidFill>
                  <a:latin typeface="楷体" panose="02010609060101010101" pitchFamily="49" charset="-122"/>
                  <a:ea typeface="楷体" panose="02010609060101010101" pitchFamily="49" charset="-122"/>
                </a:rPr>
                <a:t>划分主题域</a:t>
              </a:r>
            </a:p>
          </p:txBody>
        </p:sp>
        <p:sp>
          <p:nvSpPr>
            <p:cNvPr id="20" name="Rectangle 24"/>
            <p:cNvSpPr>
              <a:spLocks noChangeArrowheads="1"/>
            </p:cNvSpPr>
            <p:nvPr/>
          </p:nvSpPr>
          <p:spPr bwMode="auto">
            <a:xfrm>
              <a:off x="1825623" y="5136327"/>
              <a:ext cx="1152525" cy="431799"/>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1600" dirty="0">
                  <a:solidFill>
                    <a:schemeClr val="bg1"/>
                  </a:solidFill>
                  <a:latin typeface="楷体" panose="02010609060101010101" pitchFamily="49" charset="-122"/>
                  <a:ea typeface="楷体" panose="02010609060101010101" pitchFamily="49" charset="-122"/>
                </a:rPr>
                <a:t>确定主题域</a:t>
              </a:r>
            </a:p>
          </p:txBody>
        </p:sp>
        <p:sp>
          <p:nvSpPr>
            <p:cNvPr id="21" name="Rectangle 25"/>
            <p:cNvSpPr>
              <a:spLocks noChangeArrowheads="1"/>
            </p:cNvSpPr>
            <p:nvPr/>
          </p:nvSpPr>
          <p:spPr bwMode="auto">
            <a:xfrm>
              <a:off x="3705226" y="2000958"/>
              <a:ext cx="1152525" cy="647700"/>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1600" dirty="0">
                  <a:solidFill>
                    <a:schemeClr val="bg1"/>
                  </a:solidFill>
                  <a:latin typeface="楷体" panose="02010609060101010101" pitchFamily="49" charset="-122"/>
                  <a:ea typeface="楷体" panose="02010609060101010101" pitchFamily="49" charset="-122"/>
                </a:rPr>
                <a:t>总述范围</a:t>
              </a:r>
            </a:p>
            <a:p>
              <a:pPr algn="ctr" eaLnBrk="1" hangingPunct="1">
                <a:spcBef>
                  <a:spcPct val="0"/>
                </a:spcBef>
                <a:buSzTx/>
                <a:buFontTx/>
                <a:buNone/>
              </a:pPr>
              <a:r>
                <a:rPr lang="zh-CN" altLang="en-US" sz="1600" dirty="0">
                  <a:solidFill>
                    <a:schemeClr val="bg1"/>
                  </a:solidFill>
                  <a:latin typeface="楷体" panose="02010609060101010101" pitchFamily="49" charset="-122"/>
                  <a:ea typeface="楷体" panose="02010609060101010101" pitchFamily="49" charset="-122"/>
                </a:rPr>
                <a:t>与关系</a:t>
              </a:r>
            </a:p>
          </p:txBody>
        </p:sp>
        <p:sp>
          <p:nvSpPr>
            <p:cNvPr id="22" name="Rectangle 26"/>
            <p:cNvSpPr>
              <a:spLocks noChangeArrowheads="1"/>
            </p:cNvSpPr>
            <p:nvPr/>
          </p:nvSpPr>
          <p:spPr bwMode="auto">
            <a:xfrm>
              <a:off x="3705226" y="2684828"/>
              <a:ext cx="1152525" cy="647700"/>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1600" dirty="0">
                  <a:solidFill>
                    <a:schemeClr val="bg1"/>
                  </a:solidFill>
                  <a:latin typeface="楷体" panose="02010609060101010101" pitchFamily="49" charset="-122"/>
                  <a:ea typeface="楷体" panose="02010609060101010101" pitchFamily="49" charset="-122"/>
                </a:rPr>
                <a:t>确定业务</a:t>
              </a:r>
            </a:p>
            <a:p>
              <a:pPr algn="ctr" eaLnBrk="1" hangingPunct="1">
                <a:spcBef>
                  <a:spcPct val="0"/>
                </a:spcBef>
                <a:buSzTx/>
                <a:buFontTx/>
                <a:buNone/>
              </a:pPr>
              <a:r>
                <a:rPr lang="zh-CN" altLang="en-US" sz="1600" dirty="0">
                  <a:solidFill>
                    <a:schemeClr val="bg1"/>
                  </a:solidFill>
                  <a:latin typeface="楷体" panose="02010609060101010101" pitchFamily="49" charset="-122"/>
                  <a:ea typeface="楷体" panose="02010609060101010101" pitchFamily="49" charset="-122"/>
                </a:rPr>
                <a:t>事件</a:t>
              </a:r>
            </a:p>
          </p:txBody>
        </p:sp>
        <p:sp>
          <p:nvSpPr>
            <p:cNvPr id="23" name="Rectangle 27"/>
            <p:cNvSpPr>
              <a:spLocks noChangeArrowheads="1"/>
            </p:cNvSpPr>
            <p:nvPr/>
          </p:nvSpPr>
          <p:spPr bwMode="auto">
            <a:xfrm>
              <a:off x="3706813" y="3369384"/>
              <a:ext cx="1152525" cy="647700"/>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1600">
                  <a:solidFill>
                    <a:schemeClr val="bg1"/>
                  </a:solidFill>
                  <a:latin typeface="楷体" panose="02010609060101010101" pitchFamily="49" charset="-122"/>
                  <a:ea typeface="楷体" panose="02010609060101010101" pitchFamily="49" charset="-122"/>
                </a:rPr>
                <a:t>确定管理</a:t>
              </a:r>
            </a:p>
            <a:p>
              <a:pPr algn="ctr" eaLnBrk="1" hangingPunct="1">
                <a:spcBef>
                  <a:spcPct val="0"/>
                </a:spcBef>
                <a:buSzTx/>
                <a:buFontTx/>
                <a:buNone/>
              </a:pPr>
              <a:r>
                <a:rPr lang="zh-CN" altLang="en-US" sz="1600">
                  <a:solidFill>
                    <a:schemeClr val="bg1"/>
                  </a:solidFill>
                  <a:latin typeface="楷体" panose="02010609060101010101" pitchFamily="49" charset="-122"/>
                  <a:ea typeface="楷体" panose="02010609060101010101" pitchFamily="49" charset="-122"/>
                </a:rPr>
                <a:t>控制点</a:t>
              </a:r>
            </a:p>
          </p:txBody>
        </p:sp>
        <p:sp>
          <p:nvSpPr>
            <p:cNvPr id="24" name="Rectangle 28"/>
            <p:cNvSpPr>
              <a:spLocks noChangeArrowheads="1"/>
            </p:cNvSpPr>
            <p:nvPr/>
          </p:nvSpPr>
          <p:spPr bwMode="auto">
            <a:xfrm>
              <a:off x="3695556" y="4284632"/>
              <a:ext cx="1152525" cy="647700"/>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1600" dirty="0">
                  <a:solidFill>
                    <a:schemeClr val="bg1"/>
                  </a:solidFill>
                  <a:latin typeface="楷体" panose="02010609060101010101" pitchFamily="49" charset="-122"/>
                  <a:ea typeface="楷体" panose="02010609060101010101" pitchFamily="49" charset="-122"/>
                </a:rPr>
                <a:t>确定范围</a:t>
              </a:r>
            </a:p>
            <a:p>
              <a:pPr algn="ctr" eaLnBrk="1" hangingPunct="1">
                <a:spcBef>
                  <a:spcPct val="0"/>
                </a:spcBef>
                <a:buSzTx/>
                <a:buFontTx/>
                <a:buNone/>
              </a:pPr>
              <a:r>
                <a:rPr lang="zh-CN" altLang="en-US" sz="1600" dirty="0">
                  <a:solidFill>
                    <a:schemeClr val="bg1"/>
                  </a:solidFill>
                  <a:latin typeface="楷体" panose="02010609060101010101" pitchFamily="49" charset="-122"/>
                  <a:ea typeface="楷体" panose="02010609060101010101" pitchFamily="49" charset="-122"/>
                </a:rPr>
                <a:t>上下文图</a:t>
              </a:r>
            </a:p>
          </p:txBody>
        </p:sp>
        <p:sp>
          <p:nvSpPr>
            <p:cNvPr id="25" name="Rectangle 29"/>
            <p:cNvSpPr>
              <a:spLocks noChangeArrowheads="1"/>
            </p:cNvSpPr>
            <p:nvPr/>
          </p:nvSpPr>
          <p:spPr bwMode="auto">
            <a:xfrm>
              <a:off x="3695557" y="5036298"/>
              <a:ext cx="1152525" cy="647700"/>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1600">
                  <a:solidFill>
                    <a:schemeClr val="bg1"/>
                  </a:solidFill>
                  <a:latin typeface="楷体" panose="02010609060101010101" pitchFamily="49" charset="-122"/>
                  <a:ea typeface="楷体" panose="02010609060101010101" pitchFamily="49" charset="-122"/>
                </a:rPr>
                <a:t>验证业务</a:t>
              </a:r>
            </a:p>
            <a:p>
              <a:pPr algn="ctr" eaLnBrk="1" hangingPunct="1">
                <a:spcBef>
                  <a:spcPct val="0"/>
                </a:spcBef>
                <a:buSzTx/>
                <a:buFontTx/>
                <a:buNone/>
              </a:pPr>
              <a:r>
                <a:rPr lang="zh-CN" altLang="en-US" sz="1600">
                  <a:solidFill>
                    <a:schemeClr val="bg1"/>
                  </a:solidFill>
                  <a:latin typeface="楷体" panose="02010609060101010101" pitchFamily="49" charset="-122"/>
                  <a:ea typeface="楷体" panose="02010609060101010101" pitchFamily="49" charset="-122"/>
                </a:rPr>
                <a:t>事件</a:t>
              </a:r>
            </a:p>
          </p:txBody>
        </p:sp>
        <p:sp>
          <p:nvSpPr>
            <p:cNvPr id="26" name="Rectangle 30"/>
            <p:cNvSpPr>
              <a:spLocks noChangeArrowheads="1"/>
            </p:cNvSpPr>
            <p:nvPr/>
          </p:nvSpPr>
          <p:spPr bwMode="auto">
            <a:xfrm>
              <a:off x="3697144" y="5787965"/>
              <a:ext cx="1152525" cy="647700"/>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1600">
                  <a:solidFill>
                    <a:schemeClr val="bg1"/>
                  </a:solidFill>
                  <a:latin typeface="楷体" panose="02010609060101010101" pitchFamily="49" charset="-122"/>
                  <a:ea typeface="楷体" panose="02010609060101010101" pitchFamily="49" charset="-122"/>
                </a:rPr>
                <a:t>确定报表</a:t>
              </a:r>
            </a:p>
            <a:p>
              <a:pPr algn="ctr" eaLnBrk="1" hangingPunct="1">
                <a:spcBef>
                  <a:spcPct val="0"/>
                </a:spcBef>
                <a:buSzTx/>
                <a:buFontTx/>
                <a:buNone/>
              </a:pPr>
              <a:r>
                <a:rPr lang="zh-CN" altLang="en-US" sz="1600">
                  <a:solidFill>
                    <a:schemeClr val="bg1"/>
                  </a:solidFill>
                  <a:latin typeface="楷体" panose="02010609060101010101" pitchFamily="49" charset="-122"/>
                  <a:ea typeface="楷体" panose="02010609060101010101" pitchFamily="49" charset="-122"/>
                </a:rPr>
                <a:t>类型列表</a:t>
              </a:r>
            </a:p>
          </p:txBody>
        </p:sp>
        <p:sp>
          <p:nvSpPr>
            <p:cNvPr id="27" name="Rectangle 31"/>
            <p:cNvSpPr>
              <a:spLocks noChangeArrowheads="1"/>
            </p:cNvSpPr>
            <p:nvPr/>
          </p:nvSpPr>
          <p:spPr bwMode="auto">
            <a:xfrm>
              <a:off x="5580063" y="1989138"/>
              <a:ext cx="1152525" cy="431800"/>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1600">
                  <a:solidFill>
                    <a:schemeClr val="bg1"/>
                  </a:solidFill>
                  <a:latin typeface="楷体" panose="02010609060101010101" pitchFamily="49" charset="-122"/>
                  <a:ea typeface="楷体" panose="02010609060101010101" pitchFamily="49" charset="-122"/>
                </a:rPr>
                <a:t>业务流程图</a:t>
              </a:r>
            </a:p>
          </p:txBody>
        </p:sp>
        <p:sp>
          <p:nvSpPr>
            <p:cNvPr id="28" name="Rectangle 32"/>
            <p:cNvSpPr>
              <a:spLocks noChangeArrowheads="1"/>
            </p:cNvSpPr>
            <p:nvPr/>
          </p:nvSpPr>
          <p:spPr bwMode="auto">
            <a:xfrm>
              <a:off x="5580063" y="2492375"/>
              <a:ext cx="1152525" cy="431800"/>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1400">
                  <a:solidFill>
                    <a:schemeClr val="bg1"/>
                  </a:solidFill>
                  <a:latin typeface="楷体" panose="02010609060101010101" pitchFamily="49" charset="-122"/>
                  <a:ea typeface="楷体" panose="02010609060101010101" pitchFamily="49" charset="-122"/>
                </a:rPr>
                <a:t>业务实体列表</a:t>
              </a:r>
            </a:p>
          </p:txBody>
        </p:sp>
        <p:sp>
          <p:nvSpPr>
            <p:cNvPr id="29" name="Rectangle 33"/>
            <p:cNvSpPr>
              <a:spLocks noChangeArrowheads="1"/>
            </p:cNvSpPr>
            <p:nvPr/>
          </p:nvSpPr>
          <p:spPr bwMode="auto">
            <a:xfrm>
              <a:off x="5580063" y="2997200"/>
              <a:ext cx="1152525" cy="431800"/>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1400">
                  <a:solidFill>
                    <a:schemeClr val="bg1"/>
                  </a:solidFill>
                  <a:latin typeface="楷体" panose="02010609060101010101" pitchFamily="49" charset="-122"/>
                  <a:ea typeface="楷体" panose="02010609060101010101" pitchFamily="49" charset="-122"/>
                </a:rPr>
                <a:t>相关业务实体</a:t>
              </a:r>
            </a:p>
          </p:txBody>
        </p:sp>
        <p:sp>
          <p:nvSpPr>
            <p:cNvPr id="30" name="Rectangle 34"/>
            <p:cNvSpPr>
              <a:spLocks noChangeArrowheads="1"/>
            </p:cNvSpPr>
            <p:nvPr/>
          </p:nvSpPr>
          <p:spPr bwMode="auto">
            <a:xfrm>
              <a:off x="5580063" y="3500438"/>
              <a:ext cx="1152525" cy="431800"/>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1600" dirty="0">
                  <a:solidFill>
                    <a:schemeClr val="bg1"/>
                  </a:solidFill>
                  <a:latin typeface="楷体" panose="02010609060101010101" pitchFamily="49" charset="-122"/>
                  <a:ea typeface="楷体" panose="02010609060101010101" pitchFamily="49" charset="-122"/>
                </a:rPr>
                <a:t>相关字段</a:t>
              </a:r>
            </a:p>
          </p:txBody>
        </p:sp>
        <p:sp>
          <p:nvSpPr>
            <p:cNvPr id="31" name="Rectangle 35"/>
            <p:cNvSpPr>
              <a:spLocks noChangeArrowheads="1"/>
            </p:cNvSpPr>
            <p:nvPr/>
          </p:nvSpPr>
          <p:spPr bwMode="auto">
            <a:xfrm>
              <a:off x="5570537" y="4170589"/>
              <a:ext cx="1152525" cy="673324"/>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1600" dirty="0">
                  <a:solidFill>
                    <a:schemeClr val="bg1"/>
                  </a:solidFill>
                  <a:latin typeface="楷体" panose="02010609060101010101" pitchFamily="49" charset="-122"/>
                  <a:ea typeface="楷体" panose="02010609060101010101" pitchFamily="49" charset="-122"/>
                </a:rPr>
                <a:t>确定业务</a:t>
              </a:r>
            </a:p>
            <a:p>
              <a:pPr algn="ctr" eaLnBrk="1" hangingPunct="1">
                <a:spcBef>
                  <a:spcPct val="0"/>
                </a:spcBef>
                <a:buSzTx/>
                <a:buFontTx/>
                <a:buNone/>
              </a:pPr>
              <a:r>
                <a:rPr lang="zh-CN" altLang="en-US" sz="1600" dirty="0">
                  <a:solidFill>
                    <a:schemeClr val="bg1"/>
                  </a:solidFill>
                  <a:latin typeface="楷体" panose="02010609060101010101" pitchFamily="49" charset="-122"/>
                  <a:ea typeface="楷体" panose="02010609060101010101" pitchFamily="49" charset="-122"/>
                </a:rPr>
                <a:t>流程图</a:t>
              </a:r>
            </a:p>
          </p:txBody>
        </p:sp>
        <p:sp>
          <p:nvSpPr>
            <p:cNvPr id="32" name="Rectangle 36"/>
            <p:cNvSpPr>
              <a:spLocks noChangeArrowheads="1"/>
            </p:cNvSpPr>
            <p:nvPr/>
          </p:nvSpPr>
          <p:spPr bwMode="auto">
            <a:xfrm>
              <a:off x="5580063" y="4902089"/>
              <a:ext cx="1152525" cy="431802"/>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1600">
                  <a:solidFill>
                    <a:schemeClr val="bg1"/>
                  </a:solidFill>
                  <a:latin typeface="楷体" panose="02010609060101010101" pitchFamily="49" charset="-122"/>
                  <a:ea typeface="楷体" panose="02010609060101010101" pitchFamily="49" charset="-122"/>
                </a:rPr>
                <a:t>确定用例图</a:t>
              </a:r>
            </a:p>
          </p:txBody>
        </p:sp>
        <p:sp>
          <p:nvSpPr>
            <p:cNvPr id="33" name="Rectangle 37"/>
            <p:cNvSpPr>
              <a:spLocks noChangeArrowheads="1"/>
            </p:cNvSpPr>
            <p:nvPr/>
          </p:nvSpPr>
          <p:spPr bwMode="auto">
            <a:xfrm>
              <a:off x="5580063" y="5392067"/>
              <a:ext cx="1152525" cy="673324"/>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1600">
                  <a:solidFill>
                    <a:schemeClr val="bg1"/>
                  </a:solidFill>
                  <a:latin typeface="楷体" panose="02010609060101010101" pitchFamily="49" charset="-122"/>
                  <a:ea typeface="楷体" panose="02010609060101010101" pitchFamily="49" charset="-122"/>
                </a:rPr>
                <a:t>确定领域</a:t>
              </a:r>
            </a:p>
            <a:p>
              <a:pPr algn="ctr" eaLnBrk="1" hangingPunct="1">
                <a:spcBef>
                  <a:spcPct val="0"/>
                </a:spcBef>
                <a:buSzTx/>
                <a:buFontTx/>
                <a:buNone/>
              </a:pPr>
              <a:r>
                <a:rPr lang="zh-CN" altLang="en-US" sz="1600">
                  <a:solidFill>
                    <a:schemeClr val="bg1"/>
                  </a:solidFill>
                  <a:latin typeface="楷体" panose="02010609060101010101" pitchFamily="49" charset="-122"/>
                  <a:ea typeface="楷体" panose="02010609060101010101" pitchFamily="49" charset="-122"/>
                </a:rPr>
                <a:t>类图</a:t>
              </a:r>
            </a:p>
          </p:txBody>
        </p:sp>
        <p:sp>
          <p:nvSpPr>
            <p:cNvPr id="34" name="Rectangle 38"/>
            <p:cNvSpPr>
              <a:spLocks noChangeArrowheads="1"/>
            </p:cNvSpPr>
            <p:nvPr/>
          </p:nvSpPr>
          <p:spPr bwMode="auto">
            <a:xfrm>
              <a:off x="5580063" y="6123566"/>
              <a:ext cx="1152525" cy="431799"/>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kumimoji="0" lang="zh-CN" altLang="en-US" sz="1600" dirty="0">
                  <a:solidFill>
                    <a:schemeClr val="bg1"/>
                  </a:solidFill>
                  <a:latin typeface="楷体" panose="02010609060101010101" pitchFamily="49" charset="-122"/>
                  <a:ea typeface="楷体" panose="02010609060101010101" pitchFamily="49" charset="-122"/>
                </a:rPr>
                <a:t>细化报表</a:t>
              </a:r>
              <a:endParaRPr lang="zh-CN" altLang="en-US" sz="1600" dirty="0">
                <a:solidFill>
                  <a:schemeClr val="bg1"/>
                </a:solidFill>
                <a:latin typeface="楷体" panose="02010609060101010101" pitchFamily="49" charset="-122"/>
                <a:ea typeface="楷体" panose="02010609060101010101" pitchFamily="49" charset="-122"/>
              </a:endParaRPr>
            </a:p>
          </p:txBody>
        </p:sp>
        <p:sp>
          <p:nvSpPr>
            <p:cNvPr id="35" name="Rectangle 39"/>
            <p:cNvSpPr>
              <a:spLocks noChangeArrowheads="1"/>
            </p:cNvSpPr>
            <p:nvPr/>
          </p:nvSpPr>
          <p:spPr bwMode="auto">
            <a:xfrm>
              <a:off x="7442200" y="2821406"/>
              <a:ext cx="1152525" cy="431799"/>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1400" dirty="0">
                  <a:solidFill>
                    <a:schemeClr val="bg1"/>
                  </a:solidFill>
                  <a:latin typeface="楷体" panose="02010609060101010101" pitchFamily="49" charset="-122"/>
                  <a:ea typeface="楷体" panose="02010609060101010101" pitchFamily="49" charset="-122"/>
                </a:rPr>
                <a:t>原始需求列表</a:t>
              </a:r>
            </a:p>
          </p:txBody>
        </p:sp>
        <p:sp>
          <p:nvSpPr>
            <p:cNvPr id="36" name="Rectangle 40"/>
            <p:cNvSpPr>
              <a:spLocks noChangeArrowheads="1"/>
            </p:cNvSpPr>
            <p:nvPr/>
          </p:nvSpPr>
          <p:spPr bwMode="auto">
            <a:xfrm>
              <a:off x="7460040" y="4596282"/>
              <a:ext cx="1152525" cy="431799"/>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1400" dirty="0">
                  <a:solidFill>
                    <a:schemeClr val="bg1"/>
                  </a:solidFill>
                  <a:latin typeface="楷体" panose="02010609060101010101" pitchFamily="49" charset="-122"/>
                  <a:ea typeface="楷体" panose="02010609060101010101" pitchFamily="49" charset="-122"/>
                </a:rPr>
                <a:t>生成用例描述</a:t>
              </a:r>
            </a:p>
          </p:txBody>
        </p:sp>
        <p:sp>
          <p:nvSpPr>
            <p:cNvPr id="37" name="Rectangle 41"/>
            <p:cNvSpPr>
              <a:spLocks noChangeArrowheads="1"/>
            </p:cNvSpPr>
            <p:nvPr/>
          </p:nvSpPr>
          <p:spPr bwMode="auto">
            <a:xfrm>
              <a:off x="7460040" y="5101107"/>
              <a:ext cx="1152525" cy="431799"/>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1400">
                  <a:solidFill>
                    <a:schemeClr val="bg1"/>
                  </a:solidFill>
                  <a:latin typeface="楷体" panose="02010609060101010101" pitchFamily="49" charset="-122"/>
                  <a:ea typeface="楷体" panose="02010609060101010101" pitchFamily="49" charset="-122"/>
                </a:rPr>
                <a:t>填充类细节</a:t>
              </a:r>
            </a:p>
          </p:txBody>
        </p:sp>
        <p:sp>
          <p:nvSpPr>
            <p:cNvPr id="38" name="Rectangle 42"/>
            <p:cNvSpPr>
              <a:spLocks noChangeArrowheads="1"/>
            </p:cNvSpPr>
            <p:nvPr/>
          </p:nvSpPr>
          <p:spPr bwMode="auto">
            <a:xfrm>
              <a:off x="7460040" y="5604345"/>
              <a:ext cx="1152525" cy="431799"/>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1400">
                  <a:solidFill>
                    <a:schemeClr val="bg1"/>
                  </a:solidFill>
                  <a:latin typeface="楷体" panose="02010609060101010101" pitchFamily="49" charset="-122"/>
                  <a:ea typeface="楷体" panose="02010609060101010101" pitchFamily="49" charset="-122"/>
                </a:rPr>
                <a:t>生成活动图</a:t>
              </a:r>
            </a:p>
          </p:txBody>
        </p:sp>
      </p:grpSp>
    </p:spTree>
    <p:extLst>
      <p:ext uri="{BB962C8B-B14F-4D97-AF65-F5344CB8AC3E}">
        <p14:creationId xmlns:p14="http://schemas.microsoft.com/office/powerpoint/2010/main" val="35770527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模板选择与裁剪</a:t>
            </a:r>
          </a:p>
        </p:txBody>
      </p:sp>
      <p:sp>
        <p:nvSpPr>
          <p:cNvPr id="3" name="内容占位符 2"/>
          <p:cNvSpPr>
            <a:spLocks noGrp="1"/>
          </p:cNvSpPr>
          <p:nvPr>
            <p:ph idx="1"/>
          </p:nvPr>
        </p:nvSpPr>
        <p:spPr/>
        <p:txBody>
          <a:bodyPr>
            <a:normAutofit/>
          </a:bodyPr>
          <a:lstStyle/>
          <a:p>
            <a:r>
              <a:rPr lang="zh-CN" altLang="en-US" sz="3200" dirty="0"/>
              <a:t>选择与裁剪的动机</a:t>
            </a:r>
          </a:p>
          <a:p>
            <a:pPr lvl="1"/>
            <a:r>
              <a:rPr lang="zh-CN" altLang="en-US" sz="2800" dirty="0"/>
              <a:t>优秀的文档</a:t>
            </a:r>
          </a:p>
          <a:p>
            <a:pPr lvl="2"/>
            <a:r>
              <a:rPr lang="zh-CN" altLang="en-US" sz="2800" dirty="0"/>
              <a:t>结构组织</a:t>
            </a:r>
          </a:p>
          <a:p>
            <a:pPr lvl="3"/>
            <a:r>
              <a:rPr lang="zh-CN" altLang="en-US" sz="2400" dirty="0"/>
              <a:t>复用：模版</a:t>
            </a:r>
          </a:p>
          <a:p>
            <a:pPr lvl="4"/>
            <a:r>
              <a:rPr lang="zh-CN" altLang="en-US" sz="2400" dirty="0"/>
              <a:t>选择与裁剪</a:t>
            </a:r>
          </a:p>
          <a:p>
            <a:pPr lvl="2"/>
            <a:r>
              <a:rPr lang="zh-CN" altLang="en-US" sz="2800" dirty="0"/>
              <a:t>文字写作</a:t>
            </a:r>
          </a:p>
          <a:p>
            <a:pPr lvl="3"/>
            <a:r>
              <a:rPr lang="zh-CN" altLang="en-US" sz="2400" dirty="0"/>
              <a:t>字词、句法</a:t>
            </a:r>
          </a:p>
          <a:p>
            <a:pPr lvl="4"/>
            <a:r>
              <a:rPr lang="zh-CN" altLang="en-US" sz="2400" dirty="0"/>
              <a:t>写作技巧</a:t>
            </a:r>
            <a:endParaRPr lang="zh-CN" altLang="en-US" sz="2000" dirty="0"/>
          </a:p>
        </p:txBody>
      </p:sp>
      <p:sp>
        <p:nvSpPr>
          <p:cNvPr id="4" name="灯片编号占位符 3"/>
          <p:cNvSpPr>
            <a:spLocks noGrp="1"/>
          </p:cNvSpPr>
          <p:nvPr>
            <p:ph type="sldNum" sz="quarter" idx="12"/>
          </p:nvPr>
        </p:nvSpPr>
        <p:spPr/>
        <p:txBody>
          <a:bodyPr/>
          <a:lstStyle/>
          <a:p>
            <a:fld id="{61F11F2F-59C7-484E-ABBA-B715CE84EDE9}" type="slidenum">
              <a:rPr lang="zh-CN" altLang="en-US" smtClean="0"/>
              <a:t>102</a:t>
            </a:fld>
            <a:endParaRPr lang="zh-CN" altLang="en-US" dirty="0"/>
          </a:p>
        </p:txBody>
      </p:sp>
    </p:spTree>
    <p:extLst>
      <p:ext uri="{BB962C8B-B14F-4D97-AF65-F5344CB8AC3E}">
        <p14:creationId xmlns:p14="http://schemas.microsoft.com/office/powerpoint/2010/main" val="40915587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模板选择与裁剪</a:t>
            </a:r>
          </a:p>
        </p:txBody>
      </p:sp>
      <p:sp>
        <p:nvSpPr>
          <p:cNvPr id="3" name="内容占位符 2"/>
          <p:cNvSpPr>
            <a:spLocks noGrp="1"/>
          </p:cNvSpPr>
          <p:nvPr>
            <p:ph idx="1"/>
          </p:nvPr>
        </p:nvSpPr>
        <p:spPr/>
        <p:txBody>
          <a:bodyPr>
            <a:normAutofit/>
          </a:bodyPr>
          <a:lstStyle/>
          <a:p>
            <a:r>
              <a:rPr lang="zh-CN" altLang="en-US" sz="2400" dirty="0">
                <a:solidFill>
                  <a:schemeClr val="tx1"/>
                </a:solidFill>
                <a:latin typeface="楷体" panose="02010609060101010101" pitchFamily="49" charset="-122"/>
                <a:ea typeface="楷体" panose="02010609060101010101" pitchFamily="49" charset="-122"/>
              </a:rPr>
              <a:t>实践：一般来说，对于模板的选择要根据项目情况确定，大中型软件公司一般都有自己的模板。 但公司的模板都具有通用性，或者说制定模板的人都在追求通用性，因为这样易于公司管理人员管理，这也应该理解。但结果就是造成公司的标准模板通常不能照搬不变。</a:t>
            </a:r>
          </a:p>
          <a:p>
            <a:r>
              <a:rPr lang="zh-CN" altLang="en-US" sz="2400" dirty="0">
                <a:solidFill>
                  <a:schemeClr val="tx1"/>
                </a:solidFill>
                <a:latin typeface="楷体" panose="02010609060101010101" pitchFamily="49" charset="-122"/>
                <a:ea typeface="楷体" panose="02010609060101010101" pitchFamily="49" charset="-122"/>
              </a:rPr>
              <a:t>一般的情况是，以公司的标准模板为依托，然后加进必要的新内容。当然应该与公司制定并管理标准的负责人讨论，以用户需要的理由获得他们的认可。</a:t>
            </a:r>
          </a:p>
          <a:p>
            <a:pPr lvl="4"/>
            <a:endParaRPr lang="zh-CN" altLang="en-US" sz="1600" dirty="0"/>
          </a:p>
        </p:txBody>
      </p:sp>
      <p:sp>
        <p:nvSpPr>
          <p:cNvPr id="4" name="灯片编号占位符 3"/>
          <p:cNvSpPr>
            <a:spLocks noGrp="1"/>
          </p:cNvSpPr>
          <p:nvPr>
            <p:ph type="sldNum" sz="quarter" idx="12"/>
          </p:nvPr>
        </p:nvSpPr>
        <p:spPr/>
        <p:txBody>
          <a:bodyPr/>
          <a:lstStyle/>
          <a:p>
            <a:fld id="{61F11F2F-59C7-484E-ABBA-B715CE84EDE9}" type="slidenum">
              <a:rPr lang="zh-CN" altLang="en-US" smtClean="0"/>
              <a:t>103</a:t>
            </a:fld>
            <a:endParaRPr lang="zh-CN" altLang="en-US" dirty="0"/>
          </a:p>
        </p:txBody>
      </p:sp>
      <p:sp>
        <p:nvSpPr>
          <p:cNvPr id="5" name="矩形: 圆角 4"/>
          <p:cNvSpPr/>
          <p:nvPr/>
        </p:nvSpPr>
        <p:spPr>
          <a:xfrm>
            <a:off x="1377950" y="3898900"/>
            <a:ext cx="9975850" cy="2346036"/>
          </a:xfrm>
          <a:prstGeom prst="roundRect">
            <a:avLst>
              <a:gd name="adj" fmla="val 12883"/>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graphicFrame>
        <p:nvGraphicFramePr>
          <p:cNvPr id="6" name="Object 9"/>
          <p:cNvGraphicFramePr>
            <a:graphicFrameLocks noChangeAspect="1"/>
          </p:cNvGraphicFramePr>
          <p:nvPr>
            <p:extLst>
              <p:ext uri="{D42A27DB-BD31-4B8C-83A1-F6EECF244321}">
                <p14:modId xmlns:p14="http://schemas.microsoft.com/office/powerpoint/2010/main" val="3576491080"/>
              </p:ext>
            </p:extLst>
          </p:nvPr>
        </p:nvGraphicFramePr>
        <p:xfrm>
          <a:off x="1644939" y="4204137"/>
          <a:ext cx="9420905" cy="1809313"/>
        </p:xfrm>
        <a:graphic>
          <a:graphicData uri="http://schemas.openxmlformats.org/presentationml/2006/ole">
            <mc:AlternateContent xmlns:mc="http://schemas.openxmlformats.org/markup-compatibility/2006">
              <mc:Choice xmlns:v="urn:schemas-microsoft-com:vml" Requires="v">
                <p:oleObj spid="_x0000_s53278" name="Visio" r:id="rId3" imgW="5815965" imgH="1117759" progId="Visio.Drawing.11">
                  <p:embed/>
                </p:oleObj>
              </mc:Choice>
              <mc:Fallback>
                <p:oleObj name="Visio" r:id="rId3" imgW="5815965" imgH="1117759" progId="Visio.Drawing.11">
                  <p:embed/>
                  <p:pic>
                    <p:nvPicPr>
                      <p:cNvPr id="6"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4939" y="4204137"/>
                        <a:ext cx="9420905" cy="18093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73645329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主要内容</a:t>
            </a:r>
          </a:p>
        </p:txBody>
      </p:sp>
      <p:sp>
        <p:nvSpPr>
          <p:cNvPr id="6" name="灯片编号占位符 5"/>
          <p:cNvSpPr>
            <a:spLocks noGrp="1"/>
          </p:cNvSpPr>
          <p:nvPr>
            <p:ph type="sldNum" sz="quarter" idx="12"/>
          </p:nvPr>
        </p:nvSpPr>
        <p:spPr/>
        <p:txBody>
          <a:bodyPr/>
          <a:lstStyle/>
          <a:p>
            <a:fld id="{61F11F2F-59C7-484E-ABBA-B715CE84EDE9}" type="slidenum">
              <a:rPr lang="zh-CN" altLang="en-US" smtClean="0"/>
              <a:t>104</a:t>
            </a:fld>
            <a:endParaRPr lang="zh-CN" altLang="en-US"/>
          </a:p>
        </p:txBody>
      </p:sp>
      <p:grpSp>
        <p:nvGrpSpPr>
          <p:cNvPr id="4" name="组合 3">
            <a:extLst>
              <a:ext uri="{FF2B5EF4-FFF2-40B4-BE49-F238E27FC236}">
                <a16:creationId xmlns:a16="http://schemas.microsoft.com/office/drawing/2014/main" id="{18BD1C0D-486D-C541-B347-28FAE9472305}"/>
              </a:ext>
            </a:extLst>
          </p:cNvPr>
          <p:cNvGrpSpPr/>
          <p:nvPr/>
        </p:nvGrpSpPr>
        <p:grpSpPr>
          <a:xfrm>
            <a:off x="1006379" y="1412988"/>
            <a:ext cx="2866710" cy="4669158"/>
            <a:chOff x="1811206" y="2192812"/>
            <a:chExt cx="1828630" cy="3027962"/>
          </a:xfrm>
        </p:grpSpPr>
        <p:pic>
          <p:nvPicPr>
            <p:cNvPr id="16" name="Picture 3">
              <a:extLst>
                <a:ext uri="{FF2B5EF4-FFF2-40B4-BE49-F238E27FC236}">
                  <a16:creationId xmlns:a16="http://schemas.microsoft.com/office/drawing/2014/main" id="{E379D07E-E3B2-B443-B4AF-3F500CB87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1206" y="2192812"/>
              <a:ext cx="1783376" cy="3027962"/>
            </a:xfrm>
            <a:prstGeom prst="rect">
              <a:avLst/>
            </a:prstGeom>
            <a:solidFill>
              <a:srgbClr val="7030A0"/>
            </a:solidFill>
            <a:ln>
              <a:noFill/>
            </a:ln>
          </p:spPr>
        </p:pic>
        <p:grpSp>
          <p:nvGrpSpPr>
            <p:cNvPr id="17" name="组合 16">
              <a:extLst>
                <a:ext uri="{FF2B5EF4-FFF2-40B4-BE49-F238E27FC236}">
                  <a16:creationId xmlns:a16="http://schemas.microsoft.com/office/drawing/2014/main" id="{39BE8625-0888-2640-942D-09472D828E97}"/>
                </a:ext>
              </a:extLst>
            </p:cNvPr>
            <p:cNvGrpSpPr/>
            <p:nvPr/>
          </p:nvGrpSpPr>
          <p:grpSpPr>
            <a:xfrm>
              <a:off x="2433693" y="2192812"/>
              <a:ext cx="1206143" cy="1124117"/>
              <a:chOff x="346473" y="496025"/>
              <a:chExt cx="1344215" cy="1252800"/>
            </a:xfrm>
            <a:solidFill>
              <a:srgbClr val="7030A0"/>
            </a:solidFill>
          </p:grpSpPr>
          <p:sp>
            <p:nvSpPr>
              <p:cNvPr id="18" name="六边形 19">
                <a:extLst>
                  <a:ext uri="{FF2B5EF4-FFF2-40B4-BE49-F238E27FC236}">
                    <a16:creationId xmlns:a16="http://schemas.microsoft.com/office/drawing/2014/main" id="{D915061D-83DD-0C48-90B6-1305B227564B}"/>
                  </a:ext>
                </a:extLst>
              </p:cNvPr>
              <p:cNvSpPr>
                <a:spLocks noChangeArrowheads="1"/>
              </p:cNvSpPr>
              <p:nvPr/>
            </p:nvSpPr>
            <p:spPr bwMode="auto">
              <a:xfrm rot="16200000">
                <a:off x="392180" y="496751"/>
                <a:ext cx="1252800" cy="1251347"/>
              </a:xfrm>
              <a:prstGeom prst="chord">
                <a:avLst>
                  <a:gd name="adj1" fmla="val 21039823"/>
                  <a:gd name="adj2" fmla="val 16726182"/>
                </a:avLst>
              </a:prstGeom>
              <a:grpFill/>
              <a:ln w="12700" cap="flat" cmpd="sng">
                <a:solidFill>
                  <a:schemeClr val="bg1"/>
                </a:solidFill>
                <a:bevel/>
                <a:headEnd/>
                <a:tailEnd/>
              </a:ln>
            </p:spPr>
            <p:txBody>
              <a:bodyPr lIns="51435" tIns="25718" rIns="51435" bIns="25718" anchor="ctr"/>
              <a:lstStyle/>
              <a:p>
                <a:pPr algn="ctr"/>
                <a:endParaRPr lang="zh-CN" altLang="zh-CN" sz="1350">
                  <a:solidFill>
                    <a:schemeClr val="bg1"/>
                  </a:solidFill>
                  <a:latin typeface="宋体" pitchFamily="2" charset="-122"/>
                  <a:sym typeface="宋体" pitchFamily="2" charset="-122"/>
                </a:endParaRPr>
              </a:p>
            </p:txBody>
          </p:sp>
          <p:sp>
            <p:nvSpPr>
              <p:cNvPr id="19" name="矩形 24">
                <a:extLst>
                  <a:ext uri="{FF2B5EF4-FFF2-40B4-BE49-F238E27FC236}">
                    <a16:creationId xmlns:a16="http://schemas.microsoft.com/office/drawing/2014/main" id="{32D50C65-869F-BB4C-9FFE-6A9F8EC0C4C5}"/>
                  </a:ext>
                </a:extLst>
              </p:cNvPr>
              <p:cNvSpPr>
                <a:spLocks noChangeArrowheads="1"/>
              </p:cNvSpPr>
              <p:nvPr/>
            </p:nvSpPr>
            <p:spPr bwMode="auto">
              <a:xfrm>
                <a:off x="346473" y="846473"/>
                <a:ext cx="1344215" cy="417087"/>
              </a:xfrm>
              <a:prstGeom prst="rect">
                <a:avLst/>
              </a:prstGeom>
              <a:noFill/>
              <a:ln>
                <a:noFill/>
              </a:ln>
            </p:spPr>
            <p:txBody>
              <a:bodyPr lIns="51435" tIns="25718" rIns="51435" bIns="25718">
                <a:spAutoFit/>
              </a:bodyPr>
              <a:lstStyle>
                <a:lvl1pPr>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pPr algn="ctr">
                  <a:lnSpc>
                    <a:spcPct val="122000"/>
                  </a:lnSpc>
                </a:pPr>
                <a:r>
                  <a:rPr lang="zh-CN" altLang="en-US" sz="1500" b="1" dirty="0">
                    <a:solidFill>
                      <a:schemeClr val="bg1"/>
                    </a:solidFill>
                    <a:latin typeface="微软雅黑" pitchFamily="34" charset="-122"/>
                    <a:ea typeface="微软雅黑" pitchFamily="34" charset="-122"/>
                    <a:sym typeface="微软雅黑" pitchFamily="34" charset="-122"/>
                  </a:rPr>
                  <a:t>目录页 </a:t>
                </a:r>
                <a:r>
                  <a:rPr lang="en-US" altLang="zh-CN" sz="1500" b="1" dirty="0">
                    <a:solidFill>
                      <a:schemeClr val="bg1"/>
                    </a:solidFill>
                    <a:latin typeface="微软雅黑" pitchFamily="34" charset="-122"/>
                    <a:ea typeface="微软雅黑" pitchFamily="34" charset="-122"/>
                    <a:sym typeface="微软雅黑" pitchFamily="34" charset="-122"/>
                  </a:rPr>
                  <a:t> </a:t>
                </a:r>
                <a:endParaRPr lang="zh-CN" altLang="en-US" sz="1500" b="1" dirty="0">
                  <a:solidFill>
                    <a:schemeClr val="bg1"/>
                  </a:solidFill>
                  <a:latin typeface="微软雅黑" pitchFamily="34" charset="-122"/>
                  <a:ea typeface="微软雅黑" pitchFamily="34" charset="-122"/>
                  <a:sym typeface="微软雅黑" pitchFamily="34" charset="-122"/>
                </a:endParaRPr>
              </a:p>
              <a:p>
                <a:pPr algn="ctr">
                  <a:lnSpc>
                    <a:spcPct val="122000"/>
                  </a:lnSpc>
                </a:pPr>
                <a:r>
                  <a:rPr lang="en-US" altLang="zh-CN" sz="788" b="1" dirty="0">
                    <a:solidFill>
                      <a:schemeClr val="bg1"/>
                    </a:solidFill>
                    <a:latin typeface="微软雅黑" panose="020B0503020204020204" pitchFamily="34" charset="-122"/>
                    <a:ea typeface="微软雅黑" panose="020B0503020204020204" pitchFamily="34" charset="-122"/>
                    <a:sym typeface="微软雅黑 Light" pitchFamily="2" charset="-122"/>
                  </a:rPr>
                  <a:t>CONTENTS PAGE </a:t>
                </a:r>
                <a:endParaRPr lang="zh-CN" altLang="en-US" sz="788" b="1" dirty="0">
                  <a:solidFill>
                    <a:schemeClr val="bg1"/>
                  </a:solidFill>
                  <a:latin typeface="微软雅黑" panose="020B0503020204020204" pitchFamily="34" charset="-122"/>
                  <a:ea typeface="微软雅黑" panose="020B0503020204020204" pitchFamily="34" charset="-122"/>
                  <a:sym typeface="微软雅黑 Light" pitchFamily="2" charset="-122"/>
                </a:endParaRPr>
              </a:p>
            </p:txBody>
          </p:sp>
        </p:grpSp>
      </p:grpSp>
      <p:grpSp>
        <p:nvGrpSpPr>
          <p:cNvPr id="50" name="组合 49">
            <a:extLst>
              <a:ext uri="{FF2B5EF4-FFF2-40B4-BE49-F238E27FC236}">
                <a16:creationId xmlns:a16="http://schemas.microsoft.com/office/drawing/2014/main" id="{163F12AD-8560-4B8E-8509-A669BB518AC8}"/>
              </a:ext>
            </a:extLst>
          </p:cNvPr>
          <p:cNvGrpSpPr/>
          <p:nvPr/>
        </p:nvGrpSpPr>
        <p:grpSpPr>
          <a:xfrm>
            <a:off x="4280035" y="1483119"/>
            <a:ext cx="653054" cy="529828"/>
            <a:chOff x="3336553" y="1463790"/>
            <a:chExt cx="653054" cy="529828"/>
          </a:xfrm>
        </p:grpSpPr>
        <p:sp>
          <p:nvSpPr>
            <p:cNvPr id="51" name="任意多边形 2">
              <a:extLst>
                <a:ext uri="{FF2B5EF4-FFF2-40B4-BE49-F238E27FC236}">
                  <a16:creationId xmlns:a16="http://schemas.microsoft.com/office/drawing/2014/main" id="{CCAEE831-6D2D-432E-AB3B-AE76B3C3A64C}"/>
                </a:ext>
              </a:extLst>
            </p:cNvPr>
            <p:cNvSpPr/>
            <p:nvPr/>
          </p:nvSpPr>
          <p:spPr bwMode="auto">
            <a:xfrm rot="8100000" flipV="1">
              <a:off x="3336553" y="1463790"/>
              <a:ext cx="653054" cy="529828"/>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solidFill>
                  <a:schemeClr val="bg1"/>
                </a:solidFill>
              </a:endParaRPr>
            </a:p>
          </p:txBody>
        </p:sp>
        <p:sp>
          <p:nvSpPr>
            <p:cNvPr id="52" name="文本框 51">
              <a:extLst>
                <a:ext uri="{FF2B5EF4-FFF2-40B4-BE49-F238E27FC236}">
                  <a16:creationId xmlns:a16="http://schemas.microsoft.com/office/drawing/2014/main" id="{6D7098E2-2A98-4C2D-9259-897044F8B1EF}"/>
                </a:ext>
              </a:extLst>
            </p:cNvPr>
            <p:cNvSpPr txBox="1">
              <a:spLocks noChangeArrowheads="1"/>
            </p:cNvSpPr>
            <p:nvPr/>
          </p:nvSpPr>
          <p:spPr bwMode="auto">
            <a:xfrm>
              <a:off x="3412426" y="1526271"/>
              <a:ext cx="477769" cy="400110"/>
            </a:xfrm>
            <a:prstGeom prst="rect">
              <a:avLst/>
            </a:prstGeom>
            <a:noFill/>
            <a:ln w="9525">
              <a:noFill/>
              <a:miter lim="800000"/>
              <a:headEnd/>
              <a:tailEnd/>
            </a:ln>
          </p:spPr>
          <p:txBody>
            <a:bodyPr>
              <a:spAutoFit/>
            </a:bodyPr>
            <a:lstStyle/>
            <a:p>
              <a:r>
                <a:rPr lang="en-US" altLang="zh-CN" sz="2000" dirty="0">
                  <a:solidFill>
                    <a:schemeClr val="bg1"/>
                  </a:solidFill>
                  <a:latin typeface="Impact" pitchFamily="34" charset="0"/>
                </a:rPr>
                <a:t>01</a:t>
              </a:r>
              <a:endParaRPr lang="zh-CN" altLang="en-US" sz="2000" dirty="0">
                <a:solidFill>
                  <a:schemeClr val="bg1"/>
                </a:solidFill>
                <a:latin typeface="Impact" pitchFamily="34" charset="0"/>
              </a:endParaRPr>
            </a:p>
          </p:txBody>
        </p:sp>
      </p:grpSp>
      <p:grpSp>
        <p:nvGrpSpPr>
          <p:cNvPr id="53" name="组合 52">
            <a:extLst>
              <a:ext uri="{FF2B5EF4-FFF2-40B4-BE49-F238E27FC236}">
                <a16:creationId xmlns:a16="http://schemas.microsoft.com/office/drawing/2014/main" id="{3001B355-EE50-41C5-923C-F944BA4D02CE}"/>
              </a:ext>
            </a:extLst>
          </p:cNvPr>
          <p:cNvGrpSpPr/>
          <p:nvPr/>
        </p:nvGrpSpPr>
        <p:grpSpPr>
          <a:xfrm>
            <a:off x="4280671" y="3938873"/>
            <a:ext cx="651816" cy="529829"/>
            <a:chOff x="3337189" y="4020060"/>
            <a:chExt cx="651816" cy="529829"/>
          </a:xfrm>
        </p:grpSpPr>
        <p:sp>
          <p:nvSpPr>
            <p:cNvPr id="54" name="任意多边形 4">
              <a:extLst>
                <a:ext uri="{FF2B5EF4-FFF2-40B4-BE49-F238E27FC236}">
                  <a16:creationId xmlns:a16="http://schemas.microsoft.com/office/drawing/2014/main" id="{BDA63C02-D950-4153-8E06-ED4BF5DF0C32}"/>
                </a:ext>
              </a:extLst>
            </p:cNvPr>
            <p:cNvSpPr/>
            <p:nvPr/>
          </p:nvSpPr>
          <p:spPr bwMode="auto">
            <a:xfrm rot="8100000" flipV="1">
              <a:off x="3337189" y="4020060"/>
              <a:ext cx="651816" cy="529829"/>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solidFill>
                  <a:schemeClr val="bg1"/>
                </a:solidFill>
              </a:endParaRPr>
            </a:p>
          </p:txBody>
        </p:sp>
        <p:sp>
          <p:nvSpPr>
            <p:cNvPr id="55" name="文本框 42">
              <a:extLst>
                <a:ext uri="{FF2B5EF4-FFF2-40B4-BE49-F238E27FC236}">
                  <a16:creationId xmlns:a16="http://schemas.microsoft.com/office/drawing/2014/main" id="{B9624B96-5BB3-4501-BEB5-2D97863B1FAD}"/>
                </a:ext>
              </a:extLst>
            </p:cNvPr>
            <p:cNvSpPr txBox="1">
              <a:spLocks noChangeArrowheads="1"/>
            </p:cNvSpPr>
            <p:nvPr/>
          </p:nvSpPr>
          <p:spPr bwMode="auto">
            <a:xfrm>
              <a:off x="3394772" y="4064818"/>
              <a:ext cx="567263" cy="400110"/>
            </a:xfrm>
            <a:prstGeom prst="rect">
              <a:avLst/>
            </a:prstGeom>
            <a:noFill/>
            <a:ln w="9525">
              <a:noFill/>
              <a:miter lim="800000"/>
              <a:headEnd/>
              <a:tailEnd/>
            </a:ln>
          </p:spPr>
          <p:txBody>
            <a:bodyPr>
              <a:spAutoFit/>
            </a:bodyPr>
            <a:lstStyle/>
            <a:p>
              <a:r>
                <a:rPr lang="en-US" altLang="zh-CN" sz="2000" dirty="0">
                  <a:solidFill>
                    <a:schemeClr val="bg1"/>
                  </a:solidFill>
                  <a:latin typeface="Impact" pitchFamily="34" charset="0"/>
                </a:rPr>
                <a:t>04</a:t>
              </a:r>
              <a:endParaRPr lang="zh-CN" altLang="en-US" sz="2000" dirty="0">
                <a:solidFill>
                  <a:schemeClr val="bg1"/>
                </a:solidFill>
                <a:latin typeface="Impact" pitchFamily="34" charset="0"/>
              </a:endParaRPr>
            </a:p>
          </p:txBody>
        </p:sp>
      </p:grpSp>
      <p:grpSp>
        <p:nvGrpSpPr>
          <p:cNvPr id="56" name="组合 55">
            <a:extLst>
              <a:ext uri="{FF2B5EF4-FFF2-40B4-BE49-F238E27FC236}">
                <a16:creationId xmlns:a16="http://schemas.microsoft.com/office/drawing/2014/main" id="{55E4CC59-576B-4614-9758-672892EEF9C1}"/>
              </a:ext>
            </a:extLst>
          </p:cNvPr>
          <p:cNvGrpSpPr/>
          <p:nvPr/>
        </p:nvGrpSpPr>
        <p:grpSpPr>
          <a:xfrm>
            <a:off x="4280672" y="3120287"/>
            <a:ext cx="651816" cy="529830"/>
            <a:chOff x="3337190" y="3241414"/>
            <a:chExt cx="651816" cy="529830"/>
          </a:xfrm>
        </p:grpSpPr>
        <p:sp>
          <p:nvSpPr>
            <p:cNvPr id="57" name="任意多边形 6">
              <a:extLst>
                <a:ext uri="{FF2B5EF4-FFF2-40B4-BE49-F238E27FC236}">
                  <a16:creationId xmlns:a16="http://schemas.microsoft.com/office/drawing/2014/main" id="{DA709988-2381-44E4-8FBD-6BF16F4766B3}"/>
                </a:ext>
              </a:extLst>
            </p:cNvPr>
            <p:cNvSpPr/>
            <p:nvPr/>
          </p:nvSpPr>
          <p:spPr bwMode="auto">
            <a:xfrm rot="8100000" flipV="1">
              <a:off x="3337190" y="3241414"/>
              <a:ext cx="651816" cy="529830"/>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solidFill>
                  <a:schemeClr val="bg1"/>
                </a:solidFill>
              </a:endParaRPr>
            </a:p>
          </p:txBody>
        </p:sp>
        <p:sp>
          <p:nvSpPr>
            <p:cNvPr id="58" name="文本框 45">
              <a:extLst>
                <a:ext uri="{FF2B5EF4-FFF2-40B4-BE49-F238E27FC236}">
                  <a16:creationId xmlns:a16="http://schemas.microsoft.com/office/drawing/2014/main" id="{6CB180CF-3B8D-45FC-8B2D-68950C623779}"/>
                </a:ext>
              </a:extLst>
            </p:cNvPr>
            <p:cNvSpPr txBox="1">
              <a:spLocks noChangeArrowheads="1"/>
            </p:cNvSpPr>
            <p:nvPr/>
          </p:nvSpPr>
          <p:spPr bwMode="auto">
            <a:xfrm>
              <a:off x="3394773" y="3273721"/>
              <a:ext cx="567264" cy="400110"/>
            </a:xfrm>
            <a:prstGeom prst="rect">
              <a:avLst/>
            </a:prstGeom>
            <a:noFill/>
            <a:ln w="9525">
              <a:noFill/>
              <a:miter lim="800000"/>
              <a:headEnd/>
              <a:tailEnd/>
            </a:ln>
          </p:spPr>
          <p:txBody>
            <a:bodyPr>
              <a:spAutoFit/>
            </a:bodyPr>
            <a:lstStyle/>
            <a:p>
              <a:r>
                <a:rPr lang="en-US" altLang="zh-CN" sz="2000" dirty="0">
                  <a:solidFill>
                    <a:schemeClr val="bg1"/>
                  </a:solidFill>
                  <a:latin typeface="Impact" pitchFamily="34" charset="0"/>
                </a:rPr>
                <a:t>03</a:t>
              </a:r>
              <a:endParaRPr lang="zh-CN" altLang="en-US" sz="2000" dirty="0">
                <a:solidFill>
                  <a:schemeClr val="bg1"/>
                </a:solidFill>
                <a:latin typeface="Impact" pitchFamily="34" charset="0"/>
              </a:endParaRPr>
            </a:p>
          </p:txBody>
        </p:sp>
      </p:grpSp>
      <p:grpSp>
        <p:nvGrpSpPr>
          <p:cNvPr id="59" name="组合 58">
            <a:extLst>
              <a:ext uri="{FF2B5EF4-FFF2-40B4-BE49-F238E27FC236}">
                <a16:creationId xmlns:a16="http://schemas.microsoft.com/office/drawing/2014/main" id="{915CF1C5-9665-4FDC-B1A7-98DC98102A10}"/>
              </a:ext>
            </a:extLst>
          </p:cNvPr>
          <p:cNvGrpSpPr/>
          <p:nvPr/>
        </p:nvGrpSpPr>
        <p:grpSpPr>
          <a:xfrm>
            <a:off x="4280033" y="2301703"/>
            <a:ext cx="653058" cy="529828"/>
            <a:chOff x="3336551" y="2325277"/>
            <a:chExt cx="653058" cy="529828"/>
          </a:xfrm>
        </p:grpSpPr>
        <p:sp>
          <p:nvSpPr>
            <p:cNvPr id="60" name="任意多边形 9">
              <a:extLst>
                <a:ext uri="{FF2B5EF4-FFF2-40B4-BE49-F238E27FC236}">
                  <a16:creationId xmlns:a16="http://schemas.microsoft.com/office/drawing/2014/main" id="{4F79FEFC-4305-4C83-85F9-CA2336405DBA}"/>
                </a:ext>
              </a:extLst>
            </p:cNvPr>
            <p:cNvSpPr/>
            <p:nvPr/>
          </p:nvSpPr>
          <p:spPr bwMode="auto">
            <a:xfrm rot="8100000" flipV="1">
              <a:off x="3336551" y="2325277"/>
              <a:ext cx="653058" cy="529828"/>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solidFill>
                  <a:schemeClr val="bg1"/>
                </a:solidFill>
              </a:endParaRPr>
            </a:p>
          </p:txBody>
        </p:sp>
        <p:sp>
          <p:nvSpPr>
            <p:cNvPr id="61" name="文本框 48">
              <a:extLst>
                <a:ext uri="{FF2B5EF4-FFF2-40B4-BE49-F238E27FC236}">
                  <a16:creationId xmlns:a16="http://schemas.microsoft.com/office/drawing/2014/main" id="{309C7D6F-7F2A-400F-B6A3-B672C385ADB2}"/>
                </a:ext>
              </a:extLst>
            </p:cNvPr>
            <p:cNvSpPr txBox="1">
              <a:spLocks noChangeArrowheads="1"/>
            </p:cNvSpPr>
            <p:nvPr/>
          </p:nvSpPr>
          <p:spPr bwMode="auto">
            <a:xfrm>
              <a:off x="3394755" y="2357039"/>
              <a:ext cx="567262" cy="400110"/>
            </a:xfrm>
            <a:prstGeom prst="rect">
              <a:avLst/>
            </a:prstGeom>
            <a:noFill/>
            <a:ln w="9525">
              <a:noFill/>
              <a:miter lim="800000"/>
              <a:headEnd/>
              <a:tailEnd/>
            </a:ln>
          </p:spPr>
          <p:txBody>
            <a:bodyPr>
              <a:spAutoFit/>
            </a:bodyPr>
            <a:lstStyle/>
            <a:p>
              <a:r>
                <a:rPr lang="en-US" altLang="zh-CN" sz="2000" dirty="0">
                  <a:solidFill>
                    <a:schemeClr val="bg1"/>
                  </a:solidFill>
                  <a:latin typeface="Impact" pitchFamily="34" charset="0"/>
                </a:rPr>
                <a:t>02</a:t>
              </a:r>
              <a:endParaRPr lang="zh-CN" altLang="en-US" sz="2000" dirty="0">
                <a:solidFill>
                  <a:schemeClr val="bg1"/>
                </a:solidFill>
                <a:latin typeface="Impact" pitchFamily="34" charset="0"/>
              </a:endParaRPr>
            </a:p>
          </p:txBody>
        </p:sp>
      </p:grpSp>
      <p:sp>
        <p:nvSpPr>
          <p:cNvPr id="62" name="圆角矩形 11">
            <a:extLst>
              <a:ext uri="{FF2B5EF4-FFF2-40B4-BE49-F238E27FC236}">
                <a16:creationId xmlns:a16="http://schemas.microsoft.com/office/drawing/2014/main" id="{8C2AC58E-19E5-4F87-B33B-8804176028B2}"/>
              </a:ext>
            </a:extLst>
          </p:cNvPr>
          <p:cNvSpPr/>
          <p:nvPr/>
        </p:nvSpPr>
        <p:spPr>
          <a:xfrm>
            <a:off x="5160425" y="2192825"/>
            <a:ext cx="6080303" cy="559686"/>
          </a:xfrm>
          <a:prstGeom prst="roundRect">
            <a:avLst/>
          </a:prstGeom>
          <a:solidFill>
            <a:schemeClr val="bg2">
              <a:lumMod val="9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r>
              <a:rPr lang="zh-CN" altLang="en-US" sz="2400" dirty="0">
                <a:solidFill>
                  <a:schemeClr val="bg1"/>
                </a:solidFill>
                <a:latin typeface="楷体" panose="02010609060101010101" pitchFamily="49" charset="-122"/>
                <a:ea typeface="楷体" panose="02010609060101010101" pitchFamily="49" charset="-122"/>
              </a:rPr>
              <a:t>需求验证方法</a:t>
            </a:r>
          </a:p>
        </p:txBody>
      </p:sp>
      <p:sp>
        <p:nvSpPr>
          <p:cNvPr id="63" name="圆角矩形 16">
            <a:extLst>
              <a:ext uri="{FF2B5EF4-FFF2-40B4-BE49-F238E27FC236}">
                <a16:creationId xmlns:a16="http://schemas.microsoft.com/office/drawing/2014/main" id="{93489012-B0EA-423D-A496-15EF30BACC64}"/>
              </a:ext>
            </a:extLst>
          </p:cNvPr>
          <p:cNvSpPr/>
          <p:nvPr/>
        </p:nvSpPr>
        <p:spPr>
          <a:xfrm>
            <a:off x="5160426" y="4668821"/>
            <a:ext cx="6080301" cy="575284"/>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r>
              <a:rPr lang="zh-CN" altLang="en-US" sz="2400" dirty="0">
                <a:solidFill>
                  <a:schemeClr val="bg1"/>
                </a:solidFill>
                <a:latin typeface="楷体" panose="02010609060101010101" pitchFamily="49" charset="-122"/>
                <a:ea typeface="楷体" panose="02010609060101010101" pitchFamily="49" charset="-122"/>
              </a:rPr>
              <a:t>需求规格说明书文档的写作</a:t>
            </a:r>
          </a:p>
        </p:txBody>
      </p:sp>
      <p:grpSp>
        <p:nvGrpSpPr>
          <p:cNvPr id="64" name="组合 63">
            <a:extLst>
              <a:ext uri="{FF2B5EF4-FFF2-40B4-BE49-F238E27FC236}">
                <a16:creationId xmlns:a16="http://schemas.microsoft.com/office/drawing/2014/main" id="{B494C0F2-C897-49F2-915F-812316CFF08E}"/>
              </a:ext>
            </a:extLst>
          </p:cNvPr>
          <p:cNvGrpSpPr/>
          <p:nvPr/>
        </p:nvGrpSpPr>
        <p:grpSpPr>
          <a:xfrm>
            <a:off x="4300109" y="4757458"/>
            <a:ext cx="651816" cy="529829"/>
            <a:chOff x="3356627" y="4864818"/>
            <a:chExt cx="651816" cy="529829"/>
          </a:xfrm>
        </p:grpSpPr>
        <p:sp>
          <p:nvSpPr>
            <p:cNvPr id="65" name="任意多边形 21">
              <a:extLst>
                <a:ext uri="{FF2B5EF4-FFF2-40B4-BE49-F238E27FC236}">
                  <a16:creationId xmlns:a16="http://schemas.microsoft.com/office/drawing/2014/main" id="{9C6AEB0D-E594-4687-984C-DE3302801C24}"/>
                </a:ext>
              </a:extLst>
            </p:cNvPr>
            <p:cNvSpPr/>
            <p:nvPr/>
          </p:nvSpPr>
          <p:spPr bwMode="auto">
            <a:xfrm rot="8100000" flipV="1">
              <a:off x="3356627" y="4864818"/>
              <a:ext cx="651816" cy="529829"/>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solidFill>
                  <a:schemeClr val="bg1"/>
                </a:solidFill>
              </a:endParaRPr>
            </a:p>
          </p:txBody>
        </p:sp>
        <p:sp>
          <p:nvSpPr>
            <p:cNvPr id="66" name="文本框 42">
              <a:extLst>
                <a:ext uri="{FF2B5EF4-FFF2-40B4-BE49-F238E27FC236}">
                  <a16:creationId xmlns:a16="http://schemas.microsoft.com/office/drawing/2014/main" id="{42B2BC74-9A7E-42BC-A05C-A110752EC624}"/>
                </a:ext>
              </a:extLst>
            </p:cNvPr>
            <p:cNvSpPr txBox="1">
              <a:spLocks noChangeArrowheads="1"/>
            </p:cNvSpPr>
            <p:nvPr/>
          </p:nvSpPr>
          <p:spPr bwMode="auto">
            <a:xfrm>
              <a:off x="3414210" y="4909576"/>
              <a:ext cx="567263" cy="400110"/>
            </a:xfrm>
            <a:prstGeom prst="rect">
              <a:avLst/>
            </a:prstGeom>
            <a:noFill/>
            <a:ln w="9525">
              <a:noFill/>
              <a:miter lim="800000"/>
              <a:headEnd/>
              <a:tailEnd/>
            </a:ln>
          </p:spPr>
          <p:txBody>
            <a:bodyPr>
              <a:spAutoFit/>
            </a:bodyPr>
            <a:lstStyle/>
            <a:p>
              <a:r>
                <a:rPr lang="en-US" altLang="zh-CN" sz="2000" dirty="0">
                  <a:solidFill>
                    <a:schemeClr val="bg1"/>
                  </a:solidFill>
                  <a:latin typeface="Impact" pitchFamily="34" charset="0"/>
                </a:rPr>
                <a:t>05</a:t>
              </a:r>
              <a:endParaRPr lang="zh-CN" altLang="en-US" sz="2000" dirty="0">
                <a:solidFill>
                  <a:schemeClr val="bg1"/>
                </a:solidFill>
                <a:latin typeface="Impact" pitchFamily="34" charset="0"/>
              </a:endParaRPr>
            </a:p>
          </p:txBody>
        </p:sp>
      </p:grpSp>
      <p:sp>
        <p:nvSpPr>
          <p:cNvPr id="67" name="圆角矩形 23">
            <a:extLst>
              <a:ext uri="{FF2B5EF4-FFF2-40B4-BE49-F238E27FC236}">
                <a16:creationId xmlns:a16="http://schemas.microsoft.com/office/drawing/2014/main" id="{66BFEEAD-F5C1-4434-9321-BED2EC285CDC}"/>
              </a:ext>
            </a:extLst>
          </p:cNvPr>
          <p:cNvSpPr/>
          <p:nvPr/>
        </p:nvSpPr>
        <p:spPr>
          <a:xfrm>
            <a:off x="5156084" y="5464257"/>
            <a:ext cx="6091919" cy="587450"/>
          </a:xfrm>
          <a:prstGeom prst="roundRect">
            <a:avLst/>
          </a:prstGeom>
          <a:solidFill>
            <a:schemeClr val="bg2">
              <a:lumMod val="9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r>
              <a:rPr lang="zh-CN" altLang="en-US" sz="2400" dirty="0">
                <a:solidFill>
                  <a:schemeClr val="bg1"/>
                </a:solidFill>
                <a:latin typeface="楷体" panose="02010609060101010101" pitchFamily="49" charset="-122"/>
                <a:ea typeface="楷体" panose="02010609060101010101" pitchFamily="49" charset="-122"/>
              </a:rPr>
              <a:t>优秀的需求规格说明书文档的特性</a:t>
            </a:r>
          </a:p>
        </p:txBody>
      </p:sp>
      <p:sp>
        <p:nvSpPr>
          <p:cNvPr id="68" name="圆角矩形 29">
            <a:extLst>
              <a:ext uri="{FF2B5EF4-FFF2-40B4-BE49-F238E27FC236}">
                <a16:creationId xmlns:a16="http://schemas.microsoft.com/office/drawing/2014/main" id="{5F894FF6-7FEF-4F3A-9D1D-8E49E21758EC}"/>
              </a:ext>
            </a:extLst>
          </p:cNvPr>
          <p:cNvSpPr/>
          <p:nvPr/>
        </p:nvSpPr>
        <p:spPr>
          <a:xfrm>
            <a:off x="5172999" y="2972664"/>
            <a:ext cx="6046644" cy="621499"/>
          </a:xfrm>
          <a:prstGeom prst="roundRect">
            <a:avLst/>
          </a:prstGeom>
          <a:solidFill>
            <a:schemeClr val="bg2">
              <a:lumMod val="9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r>
              <a:rPr lang="zh-CN" altLang="en-US" sz="2400" dirty="0">
                <a:solidFill>
                  <a:schemeClr val="bg1"/>
                </a:solidFill>
                <a:latin typeface="楷体" panose="02010609060101010101" pitchFamily="49" charset="-122"/>
                <a:ea typeface="楷体" panose="02010609060101010101" pitchFamily="49" charset="-122"/>
              </a:rPr>
              <a:t> 需求规格说明书概述 </a:t>
            </a:r>
          </a:p>
        </p:txBody>
      </p:sp>
      <p:sp>
        <p:nvSpPr>
          <p:cNvPr id="69" name="圆角矩形 30">
            <a:extLst>
              <a:ext uri="{FF2B5EF4-FFF2-40B4-BE49-F238E27FC236}">
                <a16:creationId xmlns:a16="http://schemas.microsoft.com/office/drawing/2014/main" id="{3E2C606B-467E-47F9-A23B-E9CF8497F4AA}"/>
              </a:ext>
            </a:extLst>
          </p:cNvPr>
          <p:cNvSpPr/>
          <p:nvPr/>
        </p:nvSpPr>
        <p:spPr>
          <a:xfrm>
            <a:off x="5172999" y="3814316"/>
            <a:ext cx="6046644" cy="634352"/>
          </a:xfrm>
          <a:prstGeom prst="roundRect">
            <a:avLst/>
          </a:prstGeom>
          <a:solidFill>
            <a:schemeClr val="bg2">
              <a:lumMod val="9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r>
              <a:rPr lang="zh-CN" altLang="en-US" sz="2400" dirty="0">
                <a:solidFill>
                  <a:schemeClr val="bg1"/>
                </a:solidFill>
                <a:latin typeface="楷体" panose="02010609060101010101" pitchFamily="49" charset="-122"/>
                <a:ea typeface="楷体" panose="02010609060101010101" pitchFamily="49" charset="-122"/>
              </a:rPr>
              <a:t>需求规格说明文档与模板应用</a:t>
            </a:r>
          </a:p>
        </p:txBody>
      </p:sp>
      <p:grpSp>
        <p:nvGrpSpPr>
          <p:cNvPr id="70" name="组合 69">
            <a:extLst>
              <a:ext uri="{FF2B5EF4-FFF2-40B4-BE49-F238E27FC236}">
                <a16:creationId xmlns:a16="http://schemas.microsoft.com/office/drawing/2014/main" id="{6101305C-6F6C-471D-AE23-1B910BE1C51A}"/>
              </a:ext>
            </a:extLst>
          </p:cNvPr>
          <p:cNvGrpSpPr/>
          <p:nvPr/>
        </p:nvGrpSpPr>
        <p:grpSpPr>
          <a:xfrm>
            <a:off x="4295341" y="5576044"/>
            <a:ext cx="653054" cy="529828"/>
            <a:chOff x="3314392" y="5572348"/>
            <a:chExt cx="653054" cy="529828"/>
          </a:xfrm>
        </p:grpSpPr>
        <p:sp>
          <p:nvSpPr>
            <p:cNvPr id="71" name="任意多边形 2">
              <a:extLst>
                <a:ext uri="{FF2B5EF4-FFF2-40B4-BE49-F238E27FC236}">
                  <a16:creationId xmlns:a16="http://schemas.microsoft.com/office/drawing/2014/main" id="{0305A778-086C-4D24-816E-4EAC64E41569}"/>
                </a:ext>
              </a:extLst>
            </p:cNvPr>
            <p:cNvSpPr/>
            <p:nvPr/>
          </p:nvSpPr>
          <p:spPr bwMode="auto">
            <a:xfrm rot="8100000" flipV="1">
              <a:off x="3314392" y="5572348"/>
              <a:ext cx="653054" cy="529828"/>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solidFill>
                  <a:schemeClr val="bg1"/>
                </a:solidFill>
              </a:endParaRPr>
            </a:p>
          </p:txBody>
        </p:sp>
        <p:sp>
          <p:nvSpPr>
            <p:cNvPr id="72" name="文本框 71">
              <a:extLst>
                <a:ext uri="{FF2B5EF4-FFF2-40B4-BE49-F238E27FC236}">
                  <a16:creationId xmlns:a16="http://schemas.microsoft.com/office/drawing/2014/main" id="{C5EBAEB4-48BC-424A-A747-0593EDDF86F9}"/>
                </a:ext>
              </a:extLst>
            </p:cNvPr>
            <p:cNvSpPr txBox="1">
              <a:spLocks noChangeArrowheads="1"/>
            </p:cNvSpPr>
            <p:nvPr/>
          </p:nvSpPr>
          <p:spPr bwMode="auto">
            <a:xfrm>
              <a:off x="3390265" y="5608249"/>
              <a:ext cx="477769" cy="400110"/>
            </a:xfrm>
            <a:prstGeom prst="rect">
              <a:avLst/>
            </a:prstGeom>
            <a:noFill/>
            <a:ln w="9525">
              <a:noFill/>
              <a:miter lim="800000"/>
              <a:headEnd/>
              <a:tailEnd/>
            </a:ln>
          </p:spPr>
          <p:txBody>
            <a:bodyPr>
              <a:spAutoFit/>
            </a:bodyPr>
            <a:lstStyle/>
            <a:p>
              <a:r>
                <a:rPr lang="en-US" altLang="zh-CN" sz="2000" dirty="0">
                  <a:solidFill>
                    <a:schemeClr val="bg1"/>
                  </a:solidFill>
                  <a:latin typeface="Impact" pitchFamily="34" charset="0"/>
                </a:rPr>
                <a:t>06</a:t>
              </a:r>
              <a:endParaRPr lang="zh-CN" altLang="en-US" sz="2000" dirty="0">
                <a:solidFill>
                  <a:schemeClr val="bg1"/>
                </a:solidFill>
                <a:latin typeface="Impact" pitchFamily="34" charset="0"/>
              </a:endParaRPr>
            </a:p>
          </p:txBody>
        </p:sp>
      </p:grpSp>
      <p:sp>
        <p:nvSpPr>
          <p:cNvPr id="73" name="圆角矩形 11">
            <a:extLst>
              <a:ext uri="{FF2B5EF4-FFF2-40B4-BE49-F238E27FC236}">
                <a16:creationId xmlns:a16="http://schemas.microsoft.com/office/drawing/2014/main" id="{D11FB366-753C-4D58-9133-32D60D78DDF3}"/>
              </a:ext>
            </a:extLst>
          </p:cNvPr>
          <p:cNvSpPr/>
          <p:nvPr/>
        </p:nvSpPr>
        <p:spPr>
          <a:xfrm>
            <a:off x="5160425" y="1412986"/>
            <a:ext cx="6080303" cy="559686"/>
          </a:xfrm>
          <a:prstGeom prst="roundRect">
            <a:avLst/>
          </a:prstGeom>
          <a:solidFill>
            <a:schemeClr val="bg2">
              <a:lumMod val="9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r>
              <a:rPr lang="zh-CN" altLang="en-US" sz="2400" dirty="0">
                <a:solidFill>
                  <a:schemeClr val="bg1"/>
                </a:solidFill>
                <a:latin typeface="楷体" panose="02010609060101010101" pitchFamily="49" charset="-122"/>
                <a:ea typeface="楷体" panose="02010609060101010101" pitchFamily="49" charset="-122"/>
              </a:rPr>
              <a:t>需求验证概述</a:t>
            </a:r>
          </a:p>
        </p:txBody>
      </p:sp>
    </p:spTree>
    <p:extLst>
      <p:ext uri="{BB962C8B-B14F-4D97-AF65-F5344CB8AC3E}">
        <p14:creationId xmlns:p14="http://schemas.microsoft.com/office/powerpoint/2010/main" val="8430881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需求规格说明书文档的写作</a:t>
            </a:r>
          </a:p>
        </p:txBody>
      </p:sp>
      <p:sp>
        <p:nvSpPr>
          <p:cNvPr id="3" name="内容占位符 2"/>
          <p:cNvSpPr>
            <a:spLocks noGrp="1"/>
          </p:cNvSpPr>
          <p:nvPr>
            <p:ph idx="1"/>
          </p:nvPr>
        </p:nvSpPr>
        <p:spPr>
          <a:xfrm>
            <a:off x="838200" y="1236617"/>
            <a:ext cx="10515600" cy="5119733"/>
          </a:xfrm>
        </p:spPr>
        <p:txBody>
          <a:bodyPr>
            <a:normAutofit lnSpcReduction="10000"/>
          </a:bodyPr>
          <a:lstStyle/>
          <a:p>
            <a:r>
              <a:rPr lang="zh-CN" altLang="en-US" dirty="0"/>
              <a:t>一般需求规格说明书是在项目需求获取、需求分析完成后。由项目经理负责组织需求规格说明的写作。</a:t>
            </a:r>
            <a:r>
              <a:rPr lang="en-US" altLang="zh-CN" dirty="0"/>
              <a:t>SRS</a:t>
            </a:r>
            <a:r>
              <a:rPr lang="zh-CN" altLang="en-US" dirty="0"/>
              <a:t>的写作没有放之四海而皆准的标准。但一般可以考虑如下开展。</a:t>
            </a:r>
            <a:endParaRPr lang="en-US" altLang="zh-CN" dirty="0"/>
          </a:p>
          <a:p>
            <a:pPr lvl="1"/>
            <a:r>
              <a:rPr lang="zh-CN" altLang="en-US" sz="2800" dirty="0"/>
              <a:t> </a:t>
            </a:r>
            <a:r>
              <a:rPr lang="en-US" altLang="zh-CN" sz="2800" dirty="0"/>
              <a:t>1</a:t>
            </a:r>
            <a:r>
              <a:rPr lang="zh-CN" altLang="en-US" sz="2800" dirty="0"/>
              <a:t>）制定模板</a:t>
            </a:r>
          </a:p>
          <a:p>
            <a:pPr lvl="2"/>
            <a:r>
              <a:rPr lang="zh-CN" altLang="en-US" sz="2400" dirty="0"/>
              <a:t>按照项目的具体应用环境、用户情况、系统特点、公司通用模板构建一个新模板。请用户代表、需求分析人员、（设计人员）参加。不要指望在此会议上由大家一起构建，那永远也做不完工作。而是先制定一个模板，让大家来修改完善。</a:t>
            </a:r>
          </a:p>
          <a:p>
            <a:pPr lvl="1"/>
            <a:r>
              <a:rPr lang="en-US" altLang="zh-CN" sz="2800" dirty="0"/>
              <a:t>2</a:t>
            </a:r>
            <a:r>
              <a:rPr lang="zh-CN" altLang="en-US" sz="2800" dirty="0"/>
              <a:t>）写作指南</a:t>
            </a:r>
          </a:p>
          <a:p>
            <a:pPr lvl="2"/>
            <a:r>
              <a:rPr lang="zh-CN" altLang="en-US" sz="2400" dirty="0"/>
              <a:t>因为需求规格说明由多个人员共同完成。每个人写作的方式、文笔、对问题的理解都存在差异。因此，如果你是项目经理，就一定要制定写作指南，否则在合稿时将始终处于崩溃；如果你是参与人员就一定要按照写作指南写作，否则你每天都会处于半休克状态。以后项目经理不会找你参与类似工作。</a:t>
            </a:r>
          </a:p>
        </p:txBody>
      </p:sp>
      <p:sp>
        <p:nvSpPr>
          <p:cNvPr id="4" name="灯片编号占位符 3"/>
          <p:cNvSpPr>
            <a:spLocks noGrp="1"/>
          </p:cNvSpPr>
          <p:nvPr>
            <p:ph type="sldNum" sz="quarter" idx="12"/>
          </p:nvPr>
        </p:nvSpPr>
        <p:spPr/>
        <p:txBody>
          <a:bodyPr/>
          <a:lstStyle/>
          <a:p>
            <a:fld id="{61F11F2F-59C7-484E-ABBA-B715CE84EDE9}" type="slidenum">
              <a:rPr lang="zh-CN" altLang="en-US" smtClean="0"/>
              <a:t>105</a:t>
            </a:fld>
            <a:endParaRPr lang="zh-CN" altLang="en-US" dirty="0"/>
          </a:p>
        </p:txBody>
      </p:sp>
    </p:spTree>
    <p:extLst>
      <p:ext uri="{BB962C8B-B14F-4D97-AF65-F5344CB8AC3E}">
        <p14:creationId xmlns:p14="http://schemas.microsoft.com/office/powerpoint/2010/main" val="31120636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需求规格说明书文档的写作</a:t>
            </a:r>
          </a:p>
        </p:txBody>
      </p:sp>
      <p:sp>
        <p:nvSpPr>
          <p:cNvPr id="3" name="内容占位符 2"/>
          <p:cNvSpPr>
            <a:spLocks noGrp="1"/>
          </p:cNvSpPr>
          <p:nvPr>
            <p:ph idx="1"/>
          </p:nvPr>
        </p:nvSpPr>
        <p:spPr>
          <a:xfrm>
            <a:off x="838200" y="1236617"/>
            <a:ext cx="10515600" cy="3824333"/>
          </a:xfrm>
        </p:spPr>
        <p:txBody>
          <a:bodyPr>
            <a:normAutofit lnSpcReduction="10000"/>
          </a:bodyPr>
          <a:lstStyle/>
          <a:p>
            <a:r>
              <a:rPr lang="zh-CN" altLang="en-US" dirty="0"/>
              <a:t>关于写作指南</a:t>
            </a:r>
          </a:p>
          <a:p>
            <a:pPr lvl="1"/>
            <a:r>
              <a:rPr lang="zh-CN" altLang="en-US" dirty="0"/>
              <a:t>写作指南至少包含两方面内容：</a:t>
            </a:r>
          </a:p>
          <a:p>
            <a:pPr lvl="2"/>
            <a:r>
              <a:rPr lang="zh-CN" altLang="en-US" dirty="0"/>
              <a:t>（</a:t>
            </a:r>
            <a:r>
              <a:rPr lang="en-US" altLang="zh-CN" dirty="0"/>
              <a:t>1</a:t>
            </a:r>
            <a:r>
              <a:rPr lang="zh-CN" altLang="en-US" dirty="0"/>
              <a:t>）对模板内容的细化：例如，培训需求从以下几个方面着手，一培训目的、意义和目标；二培训主要内容（内容要有表格明细）；三培训教师情况（按照用户要求，培训教师要细化到人）；四培训日程安排；五培训结果验证方法等（按照用户要求，培训结果不能用考试成绩考核，请提出其他方案）。（</a:t>
            </a:r>
            <a:r>
              <a:rPr lang="en-US" altLang="zh-CN" dirty="0"/>
              <a:t>15-20</a:t>
            </a:r>
            <a:r>
              <a:rPr lang="zh-CN" altLang="en-US" dirty="0"/>
              <a:t>页，</a:t>
            </a:r>
            <a:r>
              <a:rPr lang="en-US" altLang="zh-CN" dirty="0"/>
              <a:t>XXX</a:t>
            </a:r>
            <a:r>
              <a:rPr lang="zh-CN" altLang="en-US" dirty="0"/>
              <a:t>负责在</a:t>
            </a:r>
            <a:r>
              <a:rPr lang="en-US" altLang="zh-CN" dirty="0"/>
              <a:t>YY</a:t>
            </a:r>
            <a:r>
              <a:rPr lang="zh-CN" altLang="en-US" dirty="0"/>
              <a:t>日前完成）</a:t>
            </a:r>
          </a:p>
          <a:p>
            <a:pPr lvl="2"/>
            <a:r>
              <a:rPr lang="zh-CN" altLang="en-US" dirty="0"/>
              <a:t>（</a:t>
            </a:r>
            <a:r>
              <a:rPr lang="en-US" altLang="zh-CN" dirty="0"/>
              <a:t>2</a:t>
            </a:r>
            <a:r>
              <a:rPr lang="zh-CN" altLang="en-US" dirty="0"/>
              <a:t>）对文字、图表、标题等格式的要求：例如，标题格式如下（一级标题</a:t>
            </a:r>
            <a:r>
              <a:rPr lang="en-US" altLang="zh-CN" dirty="0"/>
              <a:t>…</a:t>
            </a:r>
            <a:r>
              <a:rPr lang="zh-CN" altLang="en-US" dirty="0"/>
              <a:t>，二级标题</a:t>
            </a:r>
            <a:r>
              <a:rPr lang="en-US" altLang="zh-CN" dirty="0"/>
              <a:t>…,</a:t>
            </a:r>
            <a:r>
              <a:rPr lang="zh-CN" altLang="en-US" dirty="0"/>
              <a:t>三级标题。不允许使用四级标题。如果需要按如下方式</a:t>
            </a:r>
            <a:r>
              <a:rPr lang="en-US" altLang="zh-CN" dirty="0"/>
              <a:t>…</a:t>
            </a:r>
            <a:r>
              <a:rPr lang="zh-CN" altLang="en-US" dirty="0"/>
              <a:t>）图表规定：</a:t>
            </a:r>
            <a:r>
              <a:rPr lang="en-US" altLang="zh-CN" dirty="0"/>
              <a:t>…..</a:t>
            </a:r>
            <a:r>
              <a:rPr lang="zh-CN" altLang="en-US" dirty="0"/>
              <a:t>。正文内容使用宋体，小四号字体，</a:t>
            </a:r>
            <a:r>
              <a:rPr lang="en-US" altLang="zh-CN" dirty="0"/>
              <a:t>1.5</a:t>
            </a:r>
            <a:r>
              <a:rPr lang="zh-CN" altLang="en-US" dirty="0"/>
              <a:t>倍行距，首行缩进</a:t>
            </a:r>
            <a:r>
              <a:rPr lang="en-US" altLang="zh-CN" dirty="0"/>
              <a:t>2</a:t>
            </a:r>
            <a:r>
              <a:rPr lang="zh-CN" altLang="en-US" dirty="0"/>
              <a:t>字符当然最好是将这些内容在</a:t>
            </a:r>
            <a:r>
              <a:rPr lang="en-US" altLang="zh-CN" dirty="0"/>
              <a:t>Word</a:t>
            </a:r>
            <a:r>
              <a:rPr lang="zh-CN" altLang="en-US" dirty="0"/>
              <a:t>中先制定好。</a:t>
            </a:r>
            <a:endParaRPr lang="en-US" altLang="zh-CN" dirty="0"/>
          </a:p>
          <a:p>
            <a:pPr lvl="1"/>
            <a:r>
              <a:rPr lang="zh-CN" altLang="en-US" dirty="0"/>
              <a:t>不许使用的词汇或术语与及替代词：我们</a:t>
            </a:r>
            <a:r>
              <a:rPr lang="en-US" altLang="zh-CN" dirty="0"/>
              <a:t>—</a:t>
            </a:r>
            <a:r>
              <a:rPr lang="zh-CN" altLang="en-US" dirty="0"/>
              <a:t>本项目，本系统、本公司；其它</a:t>
            </a:r>
            <a:r>
              <a:rPr lang="en-US" altLang="zh-CN" dirty="0"/>
              <a:t>---</a:t>
            </a:r>
            <a:r>
              <a:rPr lang="zh-CN" altLang="en-US" dirty="0"/>
              <a:t>其他。这个，那个</a:t>
            </a:r>
            <a:r>
              <a:rPr lang="en-US" altLang="zh-CN" dirty="0"/>
              <a:t>……..</a:t>
            </a:r>
            <a:endParaRPr lang="zh-CN" altLang="en-US" dirty="0"/>
          </a:p>
        </p:txBody>
      </p:sp>
      <p:sp>
        <p:nvSpPr>
          <p:cNvPr id="4" name="灯片编号占位符 3"/>
          <p:cNvSpPr>
            <a:spLocks noGrp="1"/>
          </p:cNvSpPr>
          <p:nvPr>
            <p:ph type="sldNum" sz="quarter" idx="12"/>
          </p:nvPr>
        </p:nvSpPr>
        <p:spPr/>
        <p:txBody>
          <a:bodyPr/>
          <a:lstStyle/>
          <a:p>
            <a:fld id="{61F11F2F-59C7-484E-ABBA-B715CE84EDE9}" type="slidenum">
              <a:rPr lang="zh-CN" altLang="en-US" smtClean="0"/>
              <a:t>106</a:t>
            </a:fld>
            <a:endParaRPr lang="zh-CN" altLang="en-US" dirty="0"/>
          </a:p>
        </p:txBody>
      </p:sp>
      <p:sp>
        <p:nvSpPr>
          <p:cNvPr id="5" name="矩形: 圆角 4"/>
          <p:cNvSpPr/>
          <p:nvPr/>
        </p:nvSpPr>
        <p:spPr>
          <a:xfrm>
            <a:off x="1479550" y="5124451"/>
            <a:ext cx="9874249" cy="1098549"/>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2800" dirty="0">
                <a:latin typeface="楷体" panose="02010609060101010101" pitchFamily="49" charset="-122"/>
                <a:ea typeface="楷体" panose="02010609060101010101" pitchFamily="49" charset="-122"/>
              </a:rPr>
              <a:t>涉及文档的组织方式；常见情景的处理；</a:t>
            </a:r>
            <a:endParaRPr lang="en-US" altLang="zh-CN" sz="2800" dirty="0">
              <a:latin typeface="楷体" panose="02010609060101010101" pitchFamily="49" charset="-122"/>
              <a:ea typeface="楷体" panose="02010609060101010101" pitchFamily="49" charset="-122"/>
            </a:endParaRPr>
          </a:p>
          <a:p>
            <a:pPr algn="ctr"/>
            <a:r>
              <a:rPr lang="zh-CN" altLang="en-US" sz="2800" dirty="0">
                <a:latin typeface="楷体" panose="02010609060101010101" pitchFamily="49" charset="-122"/>
                <a:ea typeface="楷体" panose="02010609060101010101" pitchFamily="49" charset="-122"/>
              </a:rPr>
              <a:t>常用的写作技巧；容易出错的地方等。</a:t>
            </a:r>
          </a:p>
        </p:txBody>
      </p:sp>
    </p:spTree>
    <p:extLst>
      <p:ext uri="{BB962C8B-B14F-4D97-AF65-F5344CB8AC3E}">
        <p14:creationId xmlns:p14="http://schemas.microsoft.com/office/powerpoint/2010/main" val="41502183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需求规格说明书文档的写作</a:t>
            </a:r>
          </a:p>
        </p:txBody>
      </p:sp>
      <p:sp>
        <p:nvSpPr>
          <p:cNvPr id="3" name="内容占位符 2"/>
          <p:cNvSpPr>
            <a:spLocks noGrp="1"/>
          </p:cNvSpPr>
          <p:nvPr>
            <p:ph idx="1"/>
          </p:nvPr>
        </p:nvSpPr>
        <p:spPr>
          <a:xfrm>
            <a:off x="838200" y="1236616"/>
            <a:ext cx="10515600" cy="4891133"/>
          </a:xfrm>
        </p:spPr>
        <p:txBody>
          <a:bodyPr>
            <a:normAutofit/>
          </a:bodyPr>
          <a:lstStyle/>
          <a:p>
            <a:r>
              <a:rPr lang="zh-CN" altLang="en-US" sz="3200" dirty="0"/>
              <a:t>关于写作指南</a:t>
            </a:r>
          </a:p>
          <a:p>
            <a:pPr lvl="1"/>
            <a:r>
              <a:rPr lang="zh-CN" altLang="en-US" sz="2800" dirty="0"/>
              <a:t>定义术语表或数据字典</a:t>
            </a:r>
          </a:p>
          <a:p>
            <a:pPr lvl="2"/>
            <a:r>
              <a:rPr lang="zh-CN" altLang="en-US" sz="2400" dirty="0"/>
              <a:t>术语不一致</a:t>
            </a:r>
          </a:p>
          <a:p>
            <a:pPr lvl="2"/>
            <a:r>
              <a:rPr lang="zh-CN" altLang="en-US" sz="2400" dirty="0"/>
              <a:t>“方言”问题</a:t>
            </a:r>
          </a:p>
          <a:p>
            <a:pPr lvl="2"/>
            <a:r>
              <a:rPr lang="zh-CN" altLang="en-US" sz="2400" dirty="0"/>
              <a:t>错误术语和冗余术语</a:t>
            </a:r>
          </a:p>
          <a:p>
            <a:pPr lvl="1"/>
            <a:r>
              <a:rPr lang="zh-CN" altLang="en-US" sz="2800" dirty="0"/>
              <a:t>避免干扰文本</a:t>
            </a:r>
          </a:p>
          <a:p>
            <a:pPr lvl="2"/>
            <a:r>
              <a:rPr lang="zh-CN" altLang="en-US" sz="2400" dirty="0"/>
              <a:t>“这一段的意思是</a:t>
            </a:r>
            <a:r>
              <a:rPr lang="en-US" altLang="zh-CN" sz="2400" dirty="0"/>
              <a:t>…”</a:t>
            </a:r>
          </a:p>
          <a:p>
            <a:pPr lvl="2"/>
            <a:r>
              <a:rPr lang="en-US" altLang="zh-CN" sz="2400" dirty="0"/>
              <a:t>“</a:t>
            </a:r>
            <a:r>
              <a:rPr lang="zh-CN" altLang="en-US" sz="2400" dirty="0"/>
              <a:t>上一句话是指</a:t>
            </a:r>
            <a:r>
              <a:rPr lang="en-US" altLang="zh-CN" sz="2400" dirty="0"/>
              <a:t>…”</a:t>
            </a:r>
          </a:p>
          <a:p>
            <a:pPr lvl="1"/>
            <a:r>
              <a:rPr lang="zh-CN" altLang="en-US" sz="2800" dirty="0"/>
              <a:t>避免歧义词汇</a:t>
            </a:r>
          </a:p>
        </p:txBody>
      </p:sp>
      <p:sp>
        <p:nvSpPr>
          <p:cNvPr id="4" name="灯片编号占位符 3"/>
          <p:cNvSpPr>
            <a:spLocks noGrp="1"/>
          </p:cNvSpPr>
          <p:nvPr>
            <p:ph type="sldNum" sz="quarter" idx="12"/>
          </p:nvPr>
        </p:nvSpPr>
        <p:spPr/>
        <p:txBody>
          <a:bodyPr/>
          <a:lstStyle/>
          <a:p>
            <a:fld id="{61F11F2F-59C7-484E-ABBA-B715CE84EDE9}" type="slidenum">
              <a:rPr lang="zh-CN" altLang="en-US" smtClean="0"/>
              <a:t>107</a:t>
            </a:fld>
            <a:endParaRPr lang="zh-CN" altLang="en-US" dirty="0"/>
          </a:p>
        </p:txBody>
      </p:sp>
    </p:spTree>
    <p:extLst>
      <p:ext uri="{BB962C8B-B14F-4D97-AF65-F5344CB8AC3E}">
        <p14:creationId xmlns:p14="http://schemas.microsoft.com/office/powerpoint/2010/main" val="23066087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需求规格说明书文档的写作</a:t>
            </a:r>
          </a:p>
        </p:txBody>
      </p:sp>
      <p:sp>
        <p:nvSpPr>
          <p:cNvPr id="3" name="内容占位符 2"/>
          <p:cNvSpPr>
            <a:spLocks noGrp="1"/>
          </p:cNvSpPr>
          <p:nvPr>
            <p:ph idx="1"/>
          </p:nvPr>
        </p:nvSpPr>
        <p:spPr>
          <a:xfrm>
            <a:off x="2152650" y="1173600"/>
            <a:ext cx="7985415" cy="4115374"/>
          </a:xfrm>
        </p:spPr>
        <p:txBody>
          <a:bodyPr>
            <a:normAutofit/>
          </a:bodyPr>
          <a:lstStyle/>
          <a:p>
            <a:r>
              <a:rPr lang="zh-CN" altLang="en-US" dirty="0"/>
              <a:t>关于写作指南</a:t>
            </a:r>
          </a:p>
          <a:p>
            <a:pPr lvl="1"/>
            <a:endParaRPr lang="zh-CN" altLang="en-US" dirty="0"/>
          </a:p>
        </p:txBody>
      </p:sp>
      <p:sp>
        <p:nvSpPr>
          <p:cNvPr id="4" name="灯片编号占位符 3"/>
          <p:cNvSpPr>
            <a:spLocks noGrp="1"/>
          </p:cNvSpPr>
          <p:nvPr>
            <p:ph type="sldNum" sz="quarter" idx="12"/>
          </p:nvPr>
        </p:nvSpPr>
        <p:spPr/>
        <p:txBody>
          <a:bodyPr/>
          <a:lstStyle/>
          <a:p>
            <a:fld id="{61F11F2F-59C7-484E-ABBA-B715CE84EDE9}" type="slidenum">
              <a:rPr lang="zh-CN" altLang="en-US" smtClean="0"/>
              <a:t>108</a:t>
            </a:fld>
            <a:endParaRPr lang="zh-CN" altLang="en-US" dirty="0"/>
          </a:p>
        </p:txBody>
      </p:sp>
      <p:sp>
        <p:nvSpPr>
          <p:cNvPr id="5" name="矩形: 圆角 4"/>
          <p:cNvSpPr/>
          <p:nvPr/>
        </p:nvSpPr>
        <p:spPr>
          <a:xfrm>
            <a:off x="838200" y="1091045"/>
            <a:ext cx="10515599" cy="5361710"/>
          </a:xfrm>
          <a:prstGeom prst="roundRect">
            <a:avLst>
              <a:gd name="adj" fmla="val 5164"/>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graphicFrame>
        <p:nvGraphicFramePr>
          <p:cNvPr id="6" name="Group 79"/>
          <p:cNvGraphicFramePr>
            <a:graphicFrameLocks/>
          </p:cNvGraphicFramePr>
          <p:nvPr>
            <p:extLst>
              <p:ext uri="{D42A27DB-BD31-4B8C-83A1-F6EECF244321}">
                <p14:modId xmlns:p14="http://schemas.microsoft.com/office/powerpoint/2010/main" val="3922786042"/>
              </p:ext>
            </p:extLst>
          </p:nvPr>
        </p:nvGraphicFramePr>
        <p:xfrm>
          <a:off x="1308100" y="1235711"/>
          <a:ext cx="9632950" cy="5120640"/>
        </p:xfrm>
        <a:graphic>
          <a:graphicData uri="http://schemas.openxmlformats.org/drawingml/2006/table">
            <a:tbl>
              <a:tblPr>
                <a:tableStyleId>{69CF1AB2-1976-4502-BF36-3FF5EA218861}</a:tableStyleId>
              </a:tblPr>
              <a:tblGrid>
                <a:gridCol w="3282950">
                  <a:extLst>
                    <a:ext uri="{9D8B030D-6E8A-4147-A177-3AD203B41FA5}">
                      <a16:colId xmlns:a16="http://schemas.microsoft.com/office/drawing/2014/main" val="20000"/>
                    </a:ext>
                  </a:extLst>
                </a:gridCol>
                <a:gridCol w="6350000">
                  <a:extLst>
                    <a:ext uri="{9D8B030D-6E8A-4147-A177-3AD203B41FA5}">
                      <a16:colId xmlns:a16="http://schemas.microsoft.com/office/drawing/2014/main" val="20001"/>
                    </a:ext>
                  </a:extLst>
                </a:gridCol>
              </a:tblGrid>
              <a:tr h="130059">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effectLst/>
                          <a:latin typeface="微软雅黑" panose="020B0503020204020204" pitchFamily="34" charset="-122"/>
                          <a:ea typeface="微软雅黑" panose="020B0503020204020204" pitchFamily="34" charset="-122"/>
                        </a:rPr>
                        <a:t>歧义词汇</a:t>
                      </a:r>
                      <a:endParaRPr kumimoji="1" lang="zh-CN" altLang="en-US" sz="1400" b="0" i="0" u="none" strike="noStrike" cap="none" normalizeH="0" baseline="0">
                        <a:ln>
                          <a:noFill/>
                        </a:ln>
                        <a:solidFill>
                          <a:schemeClr val="hlink"/>
                        </a:solidFill>
                        <a:effectLst/>
                        <a:latin typeface="微软雅黑" panose="020B0503020204020204" pitchFamily="34" charset="-122"/>
                        <a:ea typeface="微软雅黑" panose="020B0503020204020204" pitchFamily="34" charset="-122"/>
                      </a:endParaRPr>
                    </a:p>
                  </a:txBody>
                  <a:tcPr marL="68580" marR="68580" marT="0" marB="0"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dirty="0">
                          <a:ln>
                            <a:noFill/>
                          </a:ln>
                          <a:effectLst/>
                          <a:latin typeface="微软雅黑" panose="020B0503020204020204" pitchFamily="34" charset="-122"/>
                          <a:ea typeface="微软雅黑" panose="020B0503020204020204" pitchFamily="34" charset="-122"/>
                        </a:rPr>
                        <a:t>改进方法</a:t>
                      </a:r>
                      <a:endParaRPr kumimoji="1" lang="zh-CN" altLang="en-US" sz="1400" b="0" i="0" u="none" strike="noStrike" cap="none" normalizeH="0" baseline="0" dirty="0">
                        <a:ln>
                          <a:noFill/>
                        </a:ln>
                        <a:solidFill>
                          <a:schemeClr val="hlink"/>
                        </a:solidFill>
                        <a:effectLst/>
                        <a:latin typeface="微软雅黑" panose="020B0503020204020204" pitchFamily="34" charset="-122"/>
                        <a:ea typeface="微软雅黑" panose="020B0503020204020204" pitchFamily="34" charset="-122"/>
                      </a:endParaRPr>
                    </a:p>
                  </a:txBody>
                  <a:tcPr marL="68580" marR="68580" marT="0" marB="0" horzOverflow="overflow"/>
                </a:tc>
                <a:extLst>
                  <a:ext uri="{0D108BD9-81ED-4DB2-BD59-A6C34878D82A}">
                    <a16:rowId xmlns:a16="http://schemas.microsoft.com/office/drawing/2014/main" val="10000"/>
                  </a:ext>
                </a:extLst>
              </a:tr>
              <a:tr h="199217">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effectLst/>
                          <a:latin typeface="楷体" panose="02010609060101010101" pitchFamily="49" charset="-122"/>
                          <a:ea typeface="楷体" panose="02010609060101010101" pitchFamily="49" charset="-122"/>
                        </a:rPr>
                        <a:t>可接受的、足够的</a:t>
                      </a:r>
                      <a:endParaRPr kumimoji="1" lang="zh-CN" altLang="en-US" sz="14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L="68580" marR="68580" marT="0" marB="0"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effectLst/>
                          <a:latin typeface="楷体" panose="02010609060101010101" pitchFamily="49" charset="-122"/>
                          <a:ea typeface="楷体" panose="02010609060101010101" pitchFamily="49" charset="-122"/>
                        </a:rPr>
                        <a:t>具体定义可接受的内容，说明系统怎样判断“可接受”或“足够”</a:t>
                      </a:r>
                      <a:endParaRPr kumimoji="1" lang="zh-CN" altLang="en-US" sz="14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L="68580" marR="68580" marT="0" marB="0" horzOverflow="overflow"/>
                </a:tc>
                <a:extLst>
                  <a:ext uri="{0D108BD9-81ED-4DB2-BD59-A6C34878D82A}">
                    <a16:rowId xmlns:a16="http://schemas.microsoft.com/office/drawing/2014/main" val="10001"/>
                  </a:ext>
                </a:extLst>
              </a:tr>
              <a:tr h="260119">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effectLst/>
                          <a:latin typeface="楷体" panose="02010609060101010101" pitchFamily="49" charset="-122"/>
                          <a:ea typeface="楷体" panose="02010609060101010101" pitchFamily="49" charset="-122"/>
                        </a:rPr>
                        <a:t>大概可行的、差不多可行的</a:t>
                      </a:r>
                      <a:endParaRPr kumimoji="1" lang="zh-CN" altLang="en-US" sz="14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L="68580" marR="68580" marT="0" marB="0"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effectLst/>
                          <a:latin typeface="楷体" panose="02010609060101010101" pitchFamily="49" charset="-122"/>
                          <a:ea typeface="楷体" panose="02010609060101010101" pitchFamily="49" charset="-122"/>
                        </a:rPr>
                        <a:t>不要让开发人员来判断“大概”和“差不多”到底是否成立。应将其标记为待确定问题并标明解决日期</a:t>
                      </a:r>
                      <a:endParaRPr kumimoji="1" lang="zh-CN" altLang="en-US" sz="14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L="68580" marR="68580" marT="0" marB="0" horzOverflow="overflow"/>
                </a:tc>
                <a:extLst>
                  <a:ext uri="{0D108BD9-81ED-4DB2-BD59-A6C34878D82A}">
                    <a16:rowId xmlns:a16="http://schemas.microsoft.com/office/drawing/2014/main" val="10002"/>
                  </a:ext>
                </a:extLst>
              </a:tr>
              <a:tr h="130059">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dirty="0">
                          <a:ln>
                            <a:noFill/>
                          </a:ln>
                          <a:effectLst/>
                          <a:latin typeface="楷体" panose="02010609060101010101" pitchFamily="49" charset="-122"/>
                          <a:ea typeface="楷体" panose="02010609060101010101" pitchFamily="49" charset="-122"/>
                        </a:rPr>
                        <a:t>至少、最小、不多于、不超过</a:t>
                      </a:r>
                      <a:endParaRPr kumimoji="1" lang="zh-CN" altLang="en-US" sz="14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endParaRPr>
                    </a:p>
                  </a:txBody>
                  <a:tcPr marL="68580" marR="68580" marT="0" marB="0"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effectLst/>
                          <a:latin typeface="楷体" panose="02010609060101010101" pitchFamily="49" charset="-122"/>
                          <a:ea typeface="楷体" panose="02010609060101010101" pitchFamily="49" charset="-122"/>
                        </a:rPr>
                        <a:t>明确指定能够接受的最大值和最小值</a:t>
                      </a:r>
                      <a:endParaRPr kumimoji="1" lang="zh-CN" altLang="en-US" sz="14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L="68580" marR="68580" marT="0" marB="0" horzOverflow="overflow"/>
                </a:tc>
                <a:extLst>
                  <a:ext uri="{0D108BD9-81ED-4DB2-BD59-A6C34878D82A}">
                    <a16:rowId xmlns:a16="http://schemas.microsoft.com/office/drawing/2014/main" val="10003"/>
                  </a:ext>
                </a:extLst>
              </a:tr>
              <a:tr h="130059">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effectLst/>
                          <a:latin typeface="楷体" panose="02010609060101010101" pitchFamily="49" charset="-122"/>
                          <a:ea typeface="楷体" panose="02010609060101010101" pitchFamily="49" charset="-122"/>
                        </a:rPr>
                        <a:t>在</a:t>
                      </a:r>
                      <a:r>
                        <a:rPr kumimoji="1" lang="en-US" altLang="zh-CN" sz="1400" b="0" i="0" u="none" strike="noStrike" cap="none" normalizeH="0" baseline="0">
                          <a:ln>
                            <a:noFill/>
                          </a:ln>
                          <a:effectLst/>
                          <a:latin typeface="楷体" panose="02010609060101010101" pitchFamily="49" charset="-122"/>
                          <a:ea typeface="楷体" panose="02010609060101010101" pitchFamily="49" charset="-122"/>
                        </a:rPr>
                        <a:t>……</a:t>
                      </a:r>
                      <a:r>
                        <a:rPr kumimoji="1" lang="zh-CN" altLang="en-US" sz="1400" b="0" i="0" u="none" strike="noStrike" cap="none" normalizeH="0" baseline="0">
                          <a:ln>
                            <a:noFill/>
                          </a:ln>
                          <a:effectLst/>
                          <a:latin typeface="楷体" panose="02010609060101010101" pitchFamily="49" charset="-122"/>
                          <a:ea typeface="楷体" panose="02010609060101010101" pitchFamily="49" charset="-122"/>
                        </a:rPr>
                        <a:t>之间</a:t>
                      </a:r>
                      <a:endParaRPr kumimoji="1" lang="zh-CN" altLang="en-US" sz="14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L="68580" marR="68580" marT="0" marB="0"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effectLst/>
                          <a:latin typeface="楷体" panose="02010609060101010101" pitchFamily="49" charset="-122"/>
                          <a:ea typeface="楷体" panose="02010609060101010101" pitchFamily="49" charset="-122"/>
                        </a:rPr>
                        <a:t>明确说明两个端点是否在范围之内</a:t>
                      </a:r>
                      <a:endParaRPr kumimoji="1" lang="zh-CN" altLang="en-US" sz="14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L="68580" marR="68580" marT="0" marB="0" horzOverflow="overflow"/>
                </a:tc>
                <a:extLst>
                  <a:ext uri="{0D108BD9-81ED-4DB2-BD59-A6C34878D82A}">
                    <a16:rowId xmlns:a16="http://schemas.microsoft.com/office/drawing/2014/main" val="10004"/>
                  </a:ext>
                </a:extLst>
              </a:tr>
              <a:tr h="130059">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effectLst/>
                          <a:latin typeface="楷体" panose="02010609060101010101" pitchFamily="49" charset="-122"/>
                          <a:ea typeface="楷体" panose="02010609060101010101" pitchFamily="49" charset="-122"/>
                        </a:rPr>
                        <a:t>依赖</a:t>
                      </a:r>
                      <a:endParaRPr kumimoji="1" lang="zh-CN" altLang="en-US" sz="14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L="68580" marR="68580" marT="0" marB="0"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effectLst/>
                          <a:latin typeface="楷体" panose="02010609060101010101" pitchFamily="49" charset="-122"/>
                          <a:ea typeface="楷体" panose="02010609060101010101" pitchFamily="49" charset="-122"/>
                        </a:rPr>
                        <a:t>描述依赖的原因，数据依赖？服务依赖？还是资源依赖？等等</a:t>
                      </a:r>
                      <a:endParaRPr kumimoji="1" lang="zh-CN" altLang="en-US" sz="14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L="68580" marR="68580" marT="0" marB="0" horzOverflow="overflow"/>
                </a:tc>
                <a:extLst>
                  <a:ext uri="{0D108BD9-81ED-4DB2-BD59-A6C34878D82A}">
                    <a16:rowId xmlns:a16="http://schemas.microsoft.com/office/drawing/2014/main" val="10005"/>
                  </a:ext>
                </a:extLst>
              </a:tr>
              <a:tr h="130059">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effectLst/>
                          <a:latin typeface="楷体" panose="02010609060101010101" pitchFamily="49" charset="-122"/>
                          <a:ea typeface="楷体" panose="02010609060101010101" pitchFamily="49" charset="-122"/>
                        </a:rPr>
                        <a:t>有效的</a:t>
                      </a:r>
                      <a:endParaRPr kumimoji="1" lang="zh-CN" altLang="en-US" sz="14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L="68580" marR="68580" marT="0" marB="0"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effectLst/>
                          <a:latin typeface="楷体" panose="02010609060101010101" pitchFamily="49" charset="-122"/>
                          <a:ea typeface="楷体" panose="02010609060101010101" pitchFamily="49" charset="-122"/>
                        </a:rPr>
                        <a:t>明确“有效”所意味的具体实际情况</a:t>
                      </a:r>
                      <a:endParaRPr kumimoji="1" lang="zh-CN" altLang="en-US" sz="14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L="68580" marR="68580" marT="0" marB="0" horzOverflow="overflow"/>
                </a:tc>
                <a:extLst>
                  <a:ext uri="{0D108BD9-81ED-4DB2-BD59-A6C34878D82A}">
                    <a16:rowId xmlns:a16="http://schemas.microsoft.com/office/drawing/2014/main" val="10006"/>
                  </a:ext>
                </a:extLst>
              </a:tr>
              <a:tr h="130059">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effectLst/>
                          <a:latin typeface="楷体" panose="02010609060101010101" pitchFamily="49" charset="-122"/>
                          <a:ea typeface="楷体" panose="02010609060101010101" pitchFamily="49" charset="-122"/>
                        </a:rPr>
                        <a:t>快的、迅速的</a:t>
                      </a:r>
                      <a:endParaRPr kumimoji="1" lang="zh-CN" altLang="en-US" sz="14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L="68580" marR="68580" marT="0" marB="0"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effectLst/>
                          <a:latin typeface="楷体" panose="02010609060101010101" pitchFamily="49" charset="-122"/>
                          <a:ea typeface="楷体" panose="02010609060101010101" pitchFamily="49" charset="-122"/>
                        </a:rPr>
                        <a:t>明确指定系统在时间或速度上可接受的最小值</a:t>
                      </a:r>
                      <a:endParaRPr kumimoji="1" lang="zh-CN" altLang="en-US" sz="14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L="68580" marR="68580" marT="0" marB="0" horzOverflow="overflow"/>
                </a:tc>
                <a:extLst>
                  <a:ext uri="{0D108BD9-81ED-4DB2-BD59-A6C34878D82A}">
                    <a16:rowId xmlns:a16="http://schemas.microsoft.com/office/drawing/2014/main" val="10007"/>
                  </a:ext>
                </a:extLst>
              </a:tr>
              <a:tr h="130059">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effectLst/>
                          <a:latin typeface="楷体" panose="02010609060101010101" pitchFamily="49" charset="-122"/>
                          <a:ea typeface="楷体" panose="02010609060101010101" pitchFamily="49" charset="-122"/>
                        </a:rPr>
                        <a:t>灵活的</a:t>
                      </a:r>
                      <a:endParaRPr kumimoji="1" lang="zh-CN" altLang="en-US" sz="14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L="68580" marR="68580" marT="0" marB="0"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effectLst/>
                          <a:latin typeface="楷体" panose="02010609060101010101" pitchFamily="49" charset="-122"/>
                          <a:ea typeface="楷体" panose="02010609060101010101" pitchFamily="49" charset="-122"/>
                        </a:rPr>
                        <a:t>描述系统为了响应条件变化或需求变化而可能发生的变更方式</a:t>
                      </a:r>
                      <a:endParaRPr kumimoji="1" lang="zh-CN" altLang="en-US" sz="14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L="68580" marR="68580" marT="0" marB="0" horzOverflow="overflow"/>
                </a:tc>
                <a:extLst>
                  <a:ext uri="{0D108BD9-81ED-4DB2-BD59-A6C34878D82A}">
                    <a16:rowId xmlns:a16="http://schemas.microsoft.com/office/drawing/2014/main" val="10008"/>
                  </a:ext>
                </a:extLst>
              </a:tr>
              <a:tr h="130059">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effectLst/>
                          <a:latin typeface="楷体" panose="02010609060101010101" pitchFamily="49" charset="-122"/>
                          <a:ea typeface="楷体" panose="02010609060101010101" pitchFamily="49" charset="-122"/>
                        </a:rPr>
                        <a:t>改进的、更好的、更快的、优越的</a:t>
                      </a:r>
                      <a:endParaRPr kumimoji="1" lang="zh-CN" altLang="en-US" sz="14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L="68580" marR="68580" marT="0" marB="0"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effectLst/>
                          <a:latin typeface="楷体" panose="02010609060101010101" pitchFamily="49" charset="-122"/>
                          <a:ea typeface="楷体" panose="02010609060101010101" pitchFamily="49" charset="-122"/>
                        </a:rPr>
                        <a:t>定量说明在一个专门的功能领域内，充分改进的程度和效果</a:t>
                      </a:r>
                      <a:endParaRPr kumimoji="1" lang="zh-CN" altLang="en-US" sz="14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L="68580" marR="68580" marT="0" marB="0" horzOverflow="overflow"/>
                </a:tc>
                <a:extLst>
                  <a:ext uri="{0D108BD9-81ED-4DB2-BD59-A6C34878D82A}">
                    <a16:rowId xmlns:a16="http://schemas.microsoft.com/office/drawing/2014/main" val="10009"/>
                  </a:ext>
                </a:extLst>
              </a:tr>
              <a:tr h="130059">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effectLst/>
                          <a:latin typeface="楷体" panose="02010609060101010101" pitchFamily="49" charset="-122"/>
                          <a:ea typeface="楷体" panose="02010609060101010101" pitchFamily="49" charset="-122"/>
                        </a:rPr>
                        <a:t>包括、包括但不限于、等等、诸如</a:t>
                      </a:r>
                      <a:endParaRPr kumimoji="1" lang="zh-CN" altLang="en-US" sz="14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L="68580" marR="68580" marT="0" marB="0"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effectLst/>
                          <a:latin typeface="楷体" panose="02010609060101010101" pitchFamily="49" charset="-122"/>
                          <a:ea typeface="楷体" panose="02010609060101010101" pitchFamily="49" charset="-122"/>
                        </a:rPr>
                        <a:t>应该列举所有的可能性，否则就无法进行设计和测试</a:t>
                      </a:r>
                      <a:endParaRPr kumimoji="1" lang="zh-CN" altLang="en-US" sz="14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L="68580" marR="68580" marT="0" marB="0" horzOverflow="overflow"/>
                </a:tc>
                <a:extLst>
                  <a:ext uri="{0D108BD9-81ED-4DB2-BD59-A6C34878D82A}">
                    <a16:rowId xmlns:a16="http://schemas.microsoft.com/office/drawing/2014/main" val="10010"/>
                  </a:ext>
                </a:extLst>
              </a:tr>
              <a:tr h="130059">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effectLst/>
                          <a:latin typeface="楷体" panose="02010609060101010101" pitchFamily="49" charset="-122"/>
                          <a:ea typeface="楷体" panose="02010609060101010101" pitchFamily="49" charset="-122"/>
                        </a:rPr>
                        <a:t>最大化、最小化、最优</a:t>
                      </a:r>
                      <a:endParaRPr kumimoji="1" lang="zh-CN" altLang="en-US" sz="14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L="68580" marR="68580" marT="0" marB="0"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effectLst/>
                          <a:latin typeface="楷体" panose="02010609060101010101" pitchFamily="49" charset="-122"/>
                          <a:ea typeface="楷体" panose="02010609060101010101" pitchFamily="49" charset="-122"/>
                        </a:rPr>
                        <a:t>说明对某些参数所能接受的最大值和最小值</a:t>
                      </a:r>
                      <a:endParaRPr kumimoji="1" lang="zh-CN" altLang="en-US" sz="14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L="68580" marR="68580" marT="0" marB="0" horzOverflow="overflow"/>
                </a:tc>
                <a:extLst>
                  <a:ext uri="{0D108BD9-81ED-4DB2-BD59-A6C34878D82A}">
                    <a16:rowId xmlns:a16="http://schemas.microsoft.com/office/drawing/2014/main" val="10011"/>
                  </a:ext>
                </a:extLst>
              </a:tr>
              <a:tr h="130059">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effectLst/>
                          <a:latin typeface="楷体" panose="02010609060101010101" pitchFamily="49" charset="-122"/>
                          <a:ea typeface="楷体" panose="02010609060101010101" pitchFamily="49" charset="-122"/>
                        </a:rPr>
                        <a:t>一般情况下、理想情况下</a:t>
                      </a:r>
                      <a:endParaRPr kumimoji="1" lang="zh-CN" altLang="en-US" sz="14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L="68580" marR="68580" marT="0" marB="0"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effectLst/>
                          <a:latin typeface="楷体" panose="02010609060101010101" pitchFamily="49" charset="-122"/>
                          <a:ea typeface="楷体" panose="02010609060101010101" pitchFamily="49" charset="-122"/>
                        </a:rPr>
                        <a:t>需要增加描述系统在异常和非理想情况下的行为</a:t>
                      </a:r>
                      <a:endParaRPr kumimoji="1" lang="zh-CN" altLang="en-US" sz="14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L="68580" marR="68580" marT="0" marB="0" horzOverflow="overflow"/>
                </a:tc>
                <a:extLst>
                  <a:ext uri="{0D108BD9-81ED-4DB2-BD59-A6C34878D82A}">
                    <a16:rowId xmlns:a16="http://schemas.microsoft.com/office/drawing/2014/main" val="10012"/>
                  </a:ext>
                </a:extLst>
              </a:tr>
              <a:tr h="130059">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effectLst/>
                          <a:latin typeface="楷体" panose="02010609060101010101" pitchFamily="49" charset="-122"/>
                          <a:ea typeface="楷体" panose="02010609060101010101" pitchFamily="49" charset="-122"/>
                        </a:rPr>
                        <a:t>可选择地</a:t>
                      </a:r>
                      <a:endParaRPr kumimoji="1" lang="zh-CN" altLang="en-US" sz="14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L="68580" marR="68580" marT="0" marB="0"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effectLst/>
                          <a:latin typeface="楷体" panose="02010609060101010101" pitchFamily="49" charset="-122"/>
                          <a:ea typeface="楷体" panose="02010609060101010101" pitchFamily="49" charset="-122"/>
                        </a:rPr>
                        <a:t>具体说明是系统选择、用户选择还是开发人员选择</a:t>
                      </a:r>
                      <a:endParaRPr kumimoji="1" lang="zh-CN" altLang="en-US" sz="14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L="68580" marR="68580" marT="0" marB="0" horzOverflow="overflow"/>
                </a:tc>
                <a:extLst>
                  <a:ext uri="{0D108BD9-81ED-4DB2-BD59-A6C34878D82A}">
                    <a16:rowId xmlns:a16="http://schemas.microsoft.com/office/drawing/2014/main" val="10013"/>
                  </a:ext>
                </a:extLst>
              </a:tr>
              <a:tr h="130059">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effectLst/>
                          <a:latin typeface="楷体" panose="02010609060101010101" pitchFamily="49" charset="-122"/>
                          <a:ea typeface="楷体" panose="02010609060101010101" pitchFamily="49" charset="-122"/>
                        </a:rPr>
                        <a:t>合理的、在必要的时候、在适当的地方</a:t>
                      </a:r>
                      <a:endParaRPr kumimoji="1" lang="zh-CN" altLang="en-US" sz="14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L="68580" marR="68580" marT="0" marB="0"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effectLst/>
                          <a:latin typeface="楷体" panose="02010609060101010101" pitchFamily="49" charset="-122"/>
                          <a:ea typeface="楷体" panose="02010609060101010101" pitchFamily="49" charset="-122"/>
                        </a:rPr>
                        <a:t>明确怎样判断合理、必要和适当</a:t>
                      </a:r>
                      <a:endParaRPr kumimoji="1" lang="zh-CN" altLang="en-US" sz="14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L="68580" marR="68580" marT="0" marB="0" horzOverflow="overflow"/>
                </a:tc>
                <a:extLst>
                  <a:ext uri="{0D108BD9-81ED-4DB2-BD59-A6C34878D82A}">
                    <a16:rowId xmlns:a16="http://schemas.microsoft.com/office/drawing/2014/main" val="10014"/>
                  </a:ext>
                </a:extLst>
              </a:tr>
              <a:tr h="130059">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effectLst/>
                          <a:latin typeface="楷体" panose="02010609060101010101" pitchFamily="49" charset="-122"/>
                          <a:ea typeface="楷体" panose="02010609060101010101" pitchFamily="49" charset="-122"/>
                        </a:rPr>
                        <a:t>健壮的</a:t>
                      </a:r>
                      <a:endParaRPr kumimoji="1" lang="zh-CN" altLang="en-US" sz="14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L="68580" marR="68580" marT="0" marB="0"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effectLst/>
                          <a:latin typeface="楷体" panose="02010609060101010101" pitchFamily="49" charset="-122"/>
                          <a:ea typeface="楷体" panose="02010609060101010101" pitchFamily="49" charset="-122"/>
                        </a:rPr>
                        <a:t>显式定义系统如何处理异常和如何响应预料之外的操作</a:t>
                      </a:r>
                      <a:endParaRPr kumimoji="1" lang="zh-CN" altLang="en-US" sz="14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L="68580" marR="68580" marT="0" marB="0" horzOverflow="overflow"/>
                </a:tc>
                <a:extLst>
                  <a:ext uri="{0D108BD9-81ED-4DB2-BD59-A6C34878D82A}">
                    <a16:rowId xmlns:a16="http://schemas.microsoft.com/office/drawing/2014/main" val="10015"/>
                  </a:ext>
                </a:extLst>
              </a:tr>
              <a:tr h="130059">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effectLst/>
                          <a:latin typeface="楷体" panose="02010609060101010101" pitchFamily="49" charset="-122"/>
                          <a:ea typeface="楷体" panose="02010609060101010101" pitchFamily="49" charset="-122"/>
                        </a:rPr>
                        <a:t>无缝的、透明的、优雅的</a:t>
                      </a:r>
                      <a:endParaRPr kumimoji="1" lang="zh-CN" altLang="en-US" sz="14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L="68580" marR="68580" marT="0" marB="0"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effectLst/>
                          <a:latin typeface="楷体" panose="02010609060101010101" pitchFamily="49" charset="-122"/>
                          <a:ea typeface="楷体" panose="02010609060101010101" pitchFamily="49" charset="-122"/>
                        </a:rPr>
                        <a:t>将词汇里面所反映的用户期望转化成能够观察到的产品特性</a:t>
                      </a:r>
                      <a:endParaRPr kumimoji="1" lang="zh-CN" altLang="en-US" sz="14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L="68580" marR="68580" marT="0" marB="0" horzOverflow="overflow"/>
                </a:tc>
                <a:extLst>
                  <a:ext uri="{0D108BD9-81ED-4DB2-BD59-A6C34878D82A}">
                    <a16:rowId xmlns:a16="http://schemas.microsoft.com/office/drawing/2014/main" val="10016"/>
                  </a:ext>
                </a:extLst>
              </a:tr>
              <a:tr h="130059">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effectLst/>
                          <a:latin typeface="楷体" panose="02010609060101010101" pitchFamily="49" charset="-122"/>
                          <a:ea typeface="楷体" panose="02010609060101010101" pitchFamily="49" charset="-122"/>
                        </a:rPr>
                        <a:t>若干</a:t>
                      </a:r>
                      <a:endParaRPr kumimoji="1" lang="zh-CN" altLang="en-US" sz="14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L="68580" marR="68580" marT="0" marB="0"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effectLst/>
                          <a:latin typeface="楷体" panose="02010609060101010101" pitchFamily="49" charset="-122"/>
                          <a:ea typeface="楷体" panose="02010609060101010101" pitchFamily="49" charset="-122"/>
                        </a:rPr>
                        <a:t>声明具体是多少，或提供某一范围内的最小边界值和最大边界值</a:t>
                      </a:r>
                      <a:endParaRPr kumimoji="1" lang="zh-CN" altLang="en-US" sz="14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L="68580" marR="68580" marT="0" marB="0" horzOverflow="overflow"/>
                </a:tc>
                <a:extLst>
                  <a:ext uri="{0D108BD9-81ED-4DB2-BD59-A6C34878D82A}">
                    <a16:rowId xmlns:a16="http://schemas.microsoft.com/office/drawing/2014/main" val="10017"/>
                  </a:ext>
                </a:extLst>
              </a:tr>
              <a:tr h="130059">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effectLst/>
                          <a:latin typeface="楷体" panose="02010609060101010101" pitchFamily="49" charset="-122"/>
                          <a:ea typeface="楷体" panose="02010609060101010101" pitchFamily="49" charset="-122"/>
                        </a:rPr>
                        <a:t>不应该</a:t>
                      </a:r>
                      <a:endParaRPr kumimoji="1" lang="zh-CN" altLang="en-US" sz="14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L="68580" marR="68580" marT="0" marB="0"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effectLst/>
                          <a:latin typeface="楷体" panose="02010609060101010101" pitchFamily="49" charset="-122"/>
                          <a:ea typeface="楷体" panose="02010609060101010101" pitchFamily="49" charset="-122"/>
                        </a:rPr>
                        <a:t>试着以肯定的方式陈述需求，描述系统应该做什么</a:t>
                      </a:r>
                      <a:endParaRPr kumimoji="1" lang="zh-CN" altLang="en-US" sz="14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L="68580" marR="68580" marT="0" marB="0" horzOverflow="overflow"/>
                </a:tc>
                <a:extLst>
                  <a:ext uri="{0D108BD9-81ED-4DB2-BD59-A6C34878D82A}">
                    <a16:rowId xmlns:a16="http://schemas.microsoft.com/office/drawing/2014/main" val="10018"/>
                  </a:ext>
                </a:extLst>
              </a:tr>
              <a:tr h="130059">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effectLst/>
                          <a:latin typeface="楷体" panose="02010609060101010101" pitchFamily="49" charset="-122"/>
                          <a:ea typeface="楷体" panose="02010609060101010101" pitchFamily="49" charset="-122"/>
                        </a:rPr>
                        <a:t>最新技术水平的</a:t>
                      </a:r>
                      <a:endParaRPr kumimoji="1" lang="zh-CN" altLang="en-US" sz="14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L="68580" marR="68580" marT="0" marB="0"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effectLst/>
                          <a:latin typeface="楷体" panose="02010609060101010101" pitchFamily="49" charset="-122"/>
                          <a:ea typeface="楷体" panose="02010609060101010101" pitchFamily="49" charset="-122"/>
                        </a:rPr>
                        <a:t>定义其具体含义，即“最新技术水平”意味什么</a:t>
                      </a:r>
                      <a:endParaRPr kumimoji="1" lang="zh-CN" altLang="en-US" sz="14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L="68580" marR="68580" marT="0" marB="0" horzOverflow="overflow"/>
                </a:tc>
                <a:extLst>
                  <a:ext uri="{0D108BD9-81ED-4DB2-BD59-A6C34878D82A}">
                    <a16:rowId xmlns:a16="http://schemas.microsoft.com/office/drawing/2014/main" val="10019"/>
                  </a:ext>
                </a:extLst>
              </a:tr>
              <a:tr h="130059">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effectLst/>
                          <a:latin typeface="楷体" panose="02010609060101010101" pitchFamily="49" charset="-122"/>
                          <a:ea typeface="楷体" panose="02010609060101010101" pitchFamily="49" charset="-122"/>
                        </a:rPr>
                        <a:t>充分的</a:t>
                      </a:r>
                      <a:endParaRPr kumimoji="1" lang="zh-CN" altLang="en-US" sz="14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L="68580" marR="68580" marT="0" marB="0"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effectLst/>
                          <a:latin typeface="楷体" panose="02010609060101010101" pitchFamily="49" charset="-122"/>
                          <a:ea typeface="楷体" panose="02010609060101010101" pitchFamily="49" charset="-122"/>
                        </a:rPr>
                        <a:t>说明“充分”具体包括哪些内容</a:t>
                      </a:r>
                      <a:endParaRPr kumimoji="1" lang="zh-CN" altLang="en-US" sz="14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L="68580" marR="68580" marT="0" marB="0" horzOverflow="overflow"/>
                </a:tc>
                <a:extLst>
                  <a:ext uri="{0D108BD9-81ED-4DB2-BD59-A6C34878D82A}">
                    <a16:rowId xmlns:a16="http://schemas.microsoft.com/office/drawing/2014/main" val="10020"/>
                  </a:ext>
                </a:extLst>
              </a:tr>
              <a:tr h="130059">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effectLst/>
                          <a:latin typeface="楷体" panose="02010609060101010101" pitchFamily="49" charset="-122"/>
                          <a:ea typeface="楷体" panose="02010609060101010101" pitchFamily="49" charset="-122"/>
                        </a:rPr>
                        <a:t>支持、允许</a:t>
                      </a:r>
                      <a:endParaRPr kumimoji="1" lang="zh-CN" altLang="en-US" sz="14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L="68580" marR="68580" marT="0" marB="0"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effectLst/>
                          <a:latin typeface="楷体" panose="02010609060101010101" pitchFamily="49" charset="-122"/>
                          <a:ea typeface="楷体" panose="02010609060101010101" pitchFamily="49" charset="-122"/>
                        </a:rPr>
                        <a:t>精确地定义系统的功能，这些功能组合起来支持某些能力</a:t>
                      </a:r>
                      <a:endParaRPr kumimoji="1" lang="zh-CN" altLang="en-US" sz="14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L="68580" marR="68580" marT="0" marB="0" horzOverflow="overflow"/>
                </a:tc>
                <a:extLst>
                  <a:ext uri="{0D108BD9-81ED-4DB2-BD59-A6C34878D82A}">
                    <a16:rowId xmlns:a16="http://schemas.microsoft.com/office/drawing/2014/main" val="10021"/>
                  </a:ext>
                </a:extLst>
              </a:tr>
              <a:tr h="130059">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effectLst/>
                          <a:latin typeface="楷体" panose="02010609060101010101" pitchFamily="49" charset="-122"/>
                          <a:ea typeface="楷体" panose="02010609060101010101" pitchFamily="49" charset="-122"/>
                        </a:rPr>
                        <a:t>用户友好的、简单的、容易的</a:t>
                      </a:r>
                      <a:endParaRPr kumimoji="1" lang="zh-CN" altLang="en-US" sz="14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L="68580" marR="68580" marT="0" marB="0"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dirty="0">
                          <a:ln>
                            <a:noFill/>
                          </a:ln>
                          <a:effectLst/>
                          <a:latin typeface="楷体" panose="02010609060101010101" pitchFamily="49" charset="-122"/>
                          <a:ea typeface="楷体" panose="02010609060101010101" pitchFamily="49" charset="-122"/>
                        </a:rPr>
                        <a:t>描述系统特性，用这些特性说明词汇所代表的用户期望的实质</a:t>
                      </a:r>
                      <a:endParaRPr kumimoji="1" lang="zh-CN" altLang="en-US" sz="14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endParaRPr>
                    </a:p>
                  </a:txBody>
                  <a:tcPr marL="68580" marR="68580" marT="0" marB="0" horzOverflow="overflow"/>
                </a:tc>
                <a:extLst>
                  <a:ext uri="{0D108BD9-81ED-4DB2-BD59-A6C34878D82A}">
                    <a16:rowId xmlns:a16="http://schemas.microsoft.com/office/drawing/2014/main" val="10022"/>
                  </a:ext>
                </a:extLst>
              </a:tr>
            </a:tbl>
          </a:graphicData>
        </a:graphic>
      </p:graphicFrame>
    </p:spTree>
    <p:extLst>
      <p:ext uri="{BB962C8B-B14F-4D97-AF65-F5344CB8AC3E}">
        <p14:creationId xmlns:p14="http://schemas.microsoft.com/office/powerpoint/2010/main" val="19075102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主要内容</a:t>
            </a:r>
          </a:p>
        </p:txBody>
      </p:sp>
      <p:sp>
        <p:nvSpPr>
          <p:cNvPr id="6" name="灯片编号占位符 5"/>
          <p:cNvSpPr>
            <a:spLocks noGrp="1"/>
          </p:cNvSpPr>
          <p:nvPr>
            <p:ph type="sldNum" sz="quarter" idx="12"/>
          </p:nvPr>
        </p:nvSpPr>
        <p:spPr/>
        <p:txBody>
          <a:bodyPr/>
          <a:lstStyle/>
          <a:p>
            <a:fld id="{61F11F2F-59C7-484E-ABBA-B715CE84EDE9}" type="slidenum">
              <a:rPr lang="zh-CN" altLang="en-US" smtClean="0"/>
              <a:t>109</a:t>
            </a:fld>
            <a:endParaRPr lang="zh-CN" altLang="en-US"/>
          </a:p>
        </p:txBody>
      </p:sp>
      <p:grpSp>
        <p:nvGrpSpPr>
          <p:cNvPr id="4" name="组合 3">
            <a:extLst>
              <a:ext uri="{FF2B5EF4-FFF2-40B4-BE49-F238E27FC236}">
                <a16:creationId xmlns:a16="http://schemas.microsoft.com/office/drawing/2014/main" id="{18BD1C0D-486D-C541-B347-28FAE9472305}"/>
              </a:ext>
            </a:extLst>
          </p:cNvPr>
          <p:cNvGrpSpPr/>
          <p:nvPr/>
        </p:nvGrpSpPr>
        <p:grpSpPr>
          <a:xfrm>
            <a:off x="1006379" y="1412988"/>
            <a:ext cx="2866710" cy="4669158"/>
            <a:chOff x="1811206" y="2192812"/>
            <a:chExt cx="1828630" cy="3027962"/>
          </a:xfrm>
        </p:grpSpPr>
        <p:pic>
          <p:nvPicPr>
            <p:cNvPr id="16" name="Picture 3">
              <a:extLst>
                <a:ext uri="{FF2B5EF4-FFF2-40B4-BE49-F238E27FC236}">
                  <a16:creationId xmlns:a16="http://schemas.microsoft.com/office/drawing/2014/main" id="{E379D07E-E3B2-B443-B4AF-3F500CB87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1206" y="2192812"/>
              <a:ext cx="1783376" cy="3027962"/>
            </a:xfrm>
            <a:prstGeom prst="rect">
              <a:avLst/>
            </a:prstGeom>
            <a:solidFill>
              <a:srgbClr val="7030A0"/>
            </a:solidFill>
            <a:ln>
              <a:noFill/>
            </a:ln>
          </p:spPr>
        </p:pic>
        <p:grpSp>
          <p:nvGrpSpPr>
            <p:cNvPr id="17" name="组合 16">
              <a:extLst>
                <a:ext uri="{FF2B5EF4-FFF2-40B4-BE49-F238E27FC236}">
                  <a16:creationId xmlns:a16="http://schemas.microsoft.com/office/drawing/2014/main" id="{39BE8625-0888-2640-942D-09472D828E97}"/>
                </a:ext>
              </a:extLst>
            </p:cNvPr>
            <p:cNvGrpSpPr/>
            <p:nvPr/>
          </p:nvGrpSpPr>
          <p:grpSpPr>
            <a:xfrm>
              <a:off x="2433693" y="2192812"/>
              <a:ext cx="1206143" cy="1124117"/>
              <a:chOff x="346473" y="496025"/>
              <a:chExt cx="1344215" cy="1252800"/>
            </a:xfrm>
            <a:solidFill>
              <a:srgbClr val="7030A0"/>
            </a:solidFill>
          </p:grpSpPr>
          <p:sp>
            <p:nvSpPr>
              <p:cNvPr id="18" name="六边形 19">
                <a:extLst>
                  <a:ext uri="{FF2B5EF4-FFF2-40B4-BE49-F238E27FC236}">
                    <a16:creationId xmlns:a16="http://schemas.microsoft.com/office/drawing/2014/main" id="{D915061D-83DD-0C48-90B6-1305B227564B}"/>
                  </a:ext>
                </a:extLst>
              </p:cNvPr>
              <p:cNvSpPr>
                <a:spLocks noChangeArrowheads="1"/>
              </p:cNvSpPr>
              <p:nvPr/>
            </p:nvSpPr>
            <p:spPr bwMode="auto">
              <a:xfrm rot="16200000">
                <a:off x="392180" y="496751"/>
                <a:ext cx="1252800" cy="1251347"/>
              </a:xfrm>
              <a:prstGeom prst="chord">
                <a:avLst>
                  <a:gd name="adj1" fmla="val 21039823"/>
                  <a:gd name="adj2" fmla="val 16726182"/>
                </a:avLst>
              </a:prstGeom>
              <a:grpFill/>
              <a:ln w="12700" cap="flat" cmpd="sng">
                <a:solidFill>
                  <a:schemeClr val="bg1"/>
                </a:solidFill>
                <a:bevel/>
                <a:headEnd/>
                <a:tailEnd/>
              </a:ln>
            </p:spPr>
            <p:txBody>
              <a:bodyPr lIns="51435" tIns="25718" rIns="51435" bIns="25718" anchor="ctr"/>
              <a:lstStyle/>
              <a:p>
                <a:pPr algn="ctr"/>
                <a:endParaRPr lang="zh-CN" altLang="zh-CN" sz="1350">
                  <a:solidFill>
                    <a:schemeClr val="bg1"/>
                  </a:solidFill>
                  <a:latin typeface="宋体" pitchFamily="2" charset="-122"/>
                  <a:sym typeface="宋体" pitchFamily="2" charset="-122"/>
                </a:endParaRPr>
              </a:p>
            </p:txBody>
          </p:sp>
          <p:sp>
            <p:nvSpPr>
              <p:cNvPr id="19" name="矩形 24">
                <a:extLst>
                  <a:ext uri="{FF2B5EF4-FFF2-40B4-BE49-F238E27FC236}">
                    <a16:creationId xmlns:a16="http://schemas.microsoft.com/office/drawing/2014/main" id="{32D50C65-869F-BB4C-9FFE-6A9F8EC0C4C5}"/>
                  </a:ext>
                </a:extLst>
              </p:cNvPr>
              <p:cNvSpPr>
                <a:spLocks noChangeArrowheads="1"/>
              </p:cNvSpPr>
              <p:nvPr/>
            </p:nvSpPr>
            <p:spPr bwMode="auto">
              <a:xfrm>
                <a:off x="346473" y="846473"/>
                <a:ext cx="1344215" cy="417087"/>
              </a:xfrm>
              <a:prstGeom prst="rect">
                <a:avLst/>
              </a:prstGeom>
              <a:noFill/>
              <a:ln>
                <a:noFill/>
              </a:ln>
            </p:spPr>
            <p:txBody>
              <a:bodyPr lIns="51435" tIns="25718" rIns="51435" bIns="25718">
                <a:spAutoFit/>
              </a:bodyPr>
              <a:lstStyle>
                <a:lvl1pPr>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pPr algn="ctr">
                  <a:lnSpc>
                    <a:spcPct val="122000"/>
                  </a:lnSpc>
                </a:pPr>
                <a:r>
                  <a:rPr lang="zh-CN" altLang="en-US" sz="1500" b="1" dirty="0">
                    <a:solidFill>
                      <a:schemeClr val="bg1"/>
                    </a:solidFill>
                    <a:latin typeface="微软雅黑" pitchFamily="34" charset="-122"/>
                    <a:ea typeface="微软雅黑" pitchFamily="34" charset="-122"/>
                    <a:sym typeface="微软雅黑" pitchFamily="34" charset="-122"/>
                  </a:rPr>
                  <a:t>目录页 </a:t>
                </a:r>
                <a:r>
                  <a:rPr lang="en-US" altLang="zh-CN" sz="1500" b="1" dirty="0">
                    <a:solidFill>
                      <a:schemeClr val="bg1"/>
                    </a:solidFill>
                    <a:latin typeface="微软雅黑" pitchFamily="34" charset="-122"/>
                    <a:ea typeface="微软雅黑" pitchFamily="34" charset="-122"/>
                    <a:sym typeface="微软雅黑" pitchFamily="34" charset="-122"/>
                  </a:rPr>
                  <a:t> </a:t>
                </a:r>
                <a:endParaRPr lang="zh-CN" altLang="en-US" sz="1500" b="1" dirty="0">
                  <a:solidFill>
                    <a:schemeClr val="bg1"/>
                  </a:solidFill>
                  <a:latin typeface="微软雅黑" pitchFamily="34" charset="-122"/>
                  <a:ea typeface="微软雅黑" pitchFamily="34" charset="-122"/>
                  <a:sym typeface="微软雅黑" pitchFamily="34" charset="-122"/>
                </a:endParaRPr>
              </a:p>
              <a:p>
                <a:pPr algn="ctr">
                  <a:lnSpc>
                    <a:spcPct val="122000"/>
                  </a:lnSpc>
                </a:pPr>
                <a:r>
                  <a:rPr lang="en-US" altLang="zh-CN" sz="788" b="1" dirty="0">
                    <a:solidFill>
                      <a:schemeClr val="bg1"/>
                    </a:solidFill>
                    <a:latin typeface="微软雅黑" panose="020B0503020204020204" pitchFamily="34" charset="-122"/>
                    <a:ea typeface="微软雅黑" panose="020B0503020204020204" pitchFamily="34" charset="-122"/>
                    <a:sym typeface="微软雅黑 Light" pitchFamily="2" charset="-122"/>
                  </a:rPr>
                  <a:t>CONTENTS PAGE </a:t>
                </a:r>
                <a:endParaRPr lang="zh-CN" altLang="en-US" sz="788" b="1" dirty="0">
                  <a:solidFill>
                    <a:schemeClr val="bg1"/>
                  </a:solidFill>
                  <a:latin typeface="微软雅黑" panose="020B0503020204020204" pitchFamily="34" charset="-122"/>
                  <a:ea typeface="微软雅黑" panose="020B0503020204020204" pitchFamily="34" charset="-122"/>
                  <a:sym typeface="微软雅黑 Light" pitchFamily="2" charset="-122"/>
                </a:endParaRPr>
              </a:p>
            </p:txBody>
          </p:sp>
        </p:grpSp>
      </p:grpSp>
      <p:grpSp>
        <p:nvGrpSpPr>
          <p:cNvPr id="50" name="组合 49">
            <a:extLst>
              <a:ext uri="{FF2B5EF4-FFF2-40B4-BE49-F238E27FC236}">
                <a16:creationId xmlns:a16="http://schemas.microsoft.com/office/drawing/2014/main" id="{163F12AD-8560-4B8E-8509-A669BB518AC8}"/>
              </a:ext>
            </a:extLst>
          </p:cNvPr>
          <p:cNvGrpSpPr/>
          <p:nvPr/>
        </p:nvGrpSpPr>
        <p:grpSpPr>
          <a:xfrm>
            <a:off x="4280035" y="1483119"/>
            <a:ext cx="653054" cy="529828"/>
            <a:chOff x="3336553" y="1463790"/>
            <a:chExt cx="653054" cy="529828"/>
          </a:xfrm>
        </p:grpSpPr>
        <p:sp>
          <p:nvSpPr>
            <p:cNvPr id="51" name="任意多边形 2">
              <a:extLst>
                <a:ext uri="{FF2B5EF4-FFF2-40B4-BE49-F238E27FC236}">
                  <a16:creationId xmlns:a16="http://schemas.microsoft.com/office/drawing/2014/main" id="{CCAEE831-6D2D-432E-AB3B-AE76B3C3A64C}"/>
                </a:ext>
              </a:extLst>
            </p:cNvPr>
            <p:cNvSpPr/>
            <p:nvPr/>
          </p:nvSpPr>
          <p:spPr bwMode="auto">
            <a:xfrm rot="8100000" flipV="1">
              <a:off x="3336553" y="1463790"/>
              <a:ext cx="653054" cy="529828"/>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solidFill>
                  <a:schemeClr val="bg1"/>
                </a:solidFill>
              </a:endParaRPr>
            </a:p>
          </p:txBody>
        </p:sp>
        <p:sp>
          <p:nvSpPr>
            <p:cNvPr id="52" name="文本框 51">
              <a:extLst>
                <a:ext uri="{FF2B5EF4-FFF2-40B4-BE49-F238E27FC236}">
                  <a16:creationId xmlns:a16="http://schemas.microsoft.com/office/drawing/2014/main" id="{6D7098E2-2A98-4C2D-9259-897044F8B1EF}"/>
                </a:ext>
              </a:extLst>
            </p:cNvPr>
            <p:cNvSpPr txBox="1">
              <a:spLocks noChangeArrowheads="1"/>
            </p:cNvSpPr>
            <p:nvPr/>
          </p:nvSpPr>
          <p:spPr bwMode="auto">
            <a:xfrm>
              <a:off x="3412426" y="1526271"/>
              <a:ext cx="477769" cy="400110"/>
            </a:xfrm>
            <a:prstGeom prst="rect">
              <a:avLst/>
            </a:prstGeom>
            <a:noFill/>
            <a:ln w="9525">
              <a:noFill/>
              <a:miter lim="800000"/>
              <a:headEnd/>
              <a:tailEnd/>
            </a:ln>
          </p:spPr>
          <p:txBody>
            <a:bodyPr>
              <a:spAutoFit/>
            </a:bodyPr>
            <a:lstStyle/>
            <a:p>
              <a:r>
                <a:rPr lang="en-US" altLang="zh-CN" sz="2000" dirty="0">
                  <a:solidFill>
                    <a:schemeClr val="bg1"/>
                  </a:solidFill>
                  <a:latin typeface="Impact" pitchFamily="34" charset="0"/>
                </a:rPr>
                <a:t>01</a:t>
              </a:r>
              <a:endParaRPr lang="zh-CN" altLang="en-US" sz="2000" dirty="0">
                <a:solidFill>
                  <a:schemeClr val="bg1"/>
                </a:solidFill>
                <a:latin typeface="Impact" pitchFamily="34" charset="0"/>
              </a:endParaRPr>
            </a:p>
          </p:txBody>
        </p:sp>
      </p:grpSp>
      <p:grpSp>
        <p:nvGrpSpPr>
          <p:cNvPr id="53" name="组合 52">
            <a:extLst>
              <a:ext uri="{FF2B5EF4-FFF2-40B4-BE49-F238E27FC236}">
                <a16:creationId xmlns:a16="http://schemas.microsoft.com/office/drawing/2014/main" id="{3001B355-EE50-41C5-923C-F944BA4D02CE}"/>
              </a:ext>
            </a:extLst>
          </p:cNvPr>
          <p:cNvGrpSpPr/>
          <p:nvPr/>
        </p:nvGrpSpPr>
        <p:grpSpPr>
          <a:xfrm>
            <a:off x="4280671" y="3938873"/>
            <a:ext cx="651816" cy="529829"/>
            <a:chOff x="3337189" y="4020060"/>
            <a:chExt cx="651816" cy="529829"/>
          </a:xfrm>
        </p:grpSpPr>
        <p:sp>
          <p:nvSpPr>
            <p:cNvPr id="54" name="任意多边形 4">
              <a:extLst>
                <a:ext uri="{FF2B5EF4-FFF2-40B4-BE49-F238E27FC236}">
                  <a16:creationId xmlns:a16="http://schemas.microsoft.com/office/drawing/2014/main" id="{BDA63C02-D950-4153-8E06-ED4BF5DF0C32}"/>
                </a:ext>
              </a:extLst>
            </p:cNvPr>
            <p:cNvSpPr/>
            <p:nvPr/>
          </p:nvSpPr>
          <p:spPr bwMode="auto">
            <a:xfrm rot="8100000" flipV="1">
              <a:off x="3337189" y="4020060"/>
              <a:ext cx="651816" cy="529829"/>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solidFill>
                  <a:schemeClr val="bg1"/>
                </a:solidFill>
              </a:endParaRPr>
            </a:p>
          </p:txBody>
        </p:sp>
        <p:sp>
          <p:nvSpPr>
            <p:cNvPr id="55" name="文本框 42">
              <a:extLst>
                <a:ext uri="{FF2B5EF4-FFF2-40B4-BE49-F238E27FC236}">
                  <a16:creationId xmlns:a16="http://schemas.microsoft.com/office/drawing/2014/main" id="{B9624B96-5BB3-4501-BEB5-2D97863B1FAD}"/>
                </a:ext>
              </a:extLst>
            </p:cNvPr>
            <p:cNvSpPr txBox="1">
              <a:spLocks noChangeArrowheads="1"/>
            </p:cNvSpPr>
            <p:nvPr/>
          </p:nvSpPr>
          <p:spPr bwMode="auto">
            <a:xfrm>
              <a:off x="3394772" y="4064818"/>
              <a:ext cx="567263" cy="400110"/>
            </a:xfrm>
            <a:prstGeom prst="rect">
              <a:avLst/>
            </a:prstGeom>
            <a:noFill/>
            <a:ln w="9525">
              <a:noFill/>
              <a:miter lim="800000"/>
              <a:headEnd/>
              <a:tailEnd/>
            </a:ln>
          </p:spPr>
          <p:txBody>
            <a:bodyPr>
              <a:spAutoFit/>
            </a:bodyPr>
            <a:lstStyle/>
            <a:p>
              <a:r>
                <a:rPr lang="en-US" altLang="zh-CN" sz="2000" dirty="0">
                  <a:solidFill>
                    <a:schemeClr val="bg1"/>
                  </a:solidFill>
                  <a:latin typeface="Impact" pitchFamily="34" charset="0"/>
                </a:rPr>
                <a:t>04</a:t>
              </a:r>
              <a:endParaRPr lang="zh-CN" altLang="en-US" sz="2000" dirty="0">
                <a:solidFill>
                  <a:schemeClr val="bg1"/>
                </a:solidFill>
                <a:latin typeface="Impact" pitchFamily="34" charset="0"/>
              </a:endParaRPr>
            </a:p>
          </p:txBody>
        </p:sp>
      </p:grpSp>
      <p:grpSp>
        <p:nvGrpSpPr>
          <p:cNvPr id="56" name="组合 55">
            <a:extLst>
              <a:ext uri="{FF2B5EF4-FFF2-40B4-BE49-F238E27FC236}">
                <a16:creationId xmlns:a16="http://schemas.microsoft.com/office/drawing/2014/main" id="{55E4CC59-576B-4614-9758-672892EEF9C1}"/>
              </a:ext>
            </a:extLst>
          </p:cNvPr>
          <p:cNvGrpSpPr/>
          <p:nvPr/>
        </p:nvGrpSpPr>
        <p:grpSpPr>
          <a:xfrm>
            <a:off x="4280672" y="3120287"/>
            <a:ext cx="651816" cy="529830"/>
            <a:chOff x="3337190" y="3241414"/>
            <a:chExt cx="651816" cy="529830"/>
          </a:xfrm>
        </p:grpSpPr>
        <p:sp>
          <p:nvSpPr>
            <p:cNvPr id="57" name="任意多边形 6">
              <a:extLst>
                <a:ext uri="{FF2B5EF4-FFF2-40B4-BE49-F238E27FC236}">
                  <a16:creationId xmlns:a16="http://schemas.microsoft.com/office/drawing/2014/main" id="{DA709988-2381-44E4-8FBD-6BF16F4766B3}"/>
                </a:ext>
              </a:extLst>
            </p:cNvPr>
            <p:cNvSpPr/>
            <p:nvPr/>
          </p:nvSpPr>
          <p:spPr bwMode="auto">
            <a:xfrm rot="8100000" flipV="1">
              <a:off x="3337190" y="3241414"/>
              <a:ext cx="651816" cy="529830"/>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solidFill>
                  <a:schemeClr val="bg1"/>
                </a:solidFill>
              </a:endParaRPr>
            </a:p>
          </p:txBody>
        </p:sp>
        <p:sp>
          <p:nvSpPr>
            <p:cNvPr id="58" name="文本框 45">
              <a:extLst>
                <a:ext uri="{FF2B5EF4-FFF2-40B4-BE49-F238E27FC236}">
                  <a16:creationId xmlns:a16="http://schemas.microsoft.com/office/drawing/2014/main" id="{6CB180CF-3B8D-45FC-8B2D-68950C623779}"/>
                </a:ext>
              </a:extLst>
            </p:cNvPr>
            <p:cNvSpPr txBox="1">
              <a:spLocks noChangeArrowheads="1"/>
            </p:cNvSpPr>
            <p:nvPr/>
          </p:nvSpPr>
          <p:spPr bwMode="auto">
            <a:xfrm>
              <a:off x="3394773" y="3273721"/>
              <a:ext cx="567264" cy="400110"/>
            </a:xfrm>
            <a:prstGeom prst="rect">
              <a:avLst/>
            </a:prstGeom>
            <a:noFill/>
            <a:ln w="9525">
              <a:noFill/>
              <a:miter lim="800000"/>
              <a:headEnd/>
              <a:tailEnd/>
            </a:ln>
          </p:spPr>
          <p:txBody>
            <a:bodyPr>
              <a:spAutoFit/>
            </a:bodyPr>
            <a:lstStyle/>
            <a:p>
              <a:r>
                <a:rPr lang="en-US" altLang="zh-CN" sz="2000" dirty="0">
                  <a:solidFill>
                    <a:schemeClr val="bg1"/>
                  </a:solidFill>
                  <a:latin typeface="Impact" pitchFamily="34" charset="0"/>
                </a:rPr>
                <a:t>03</a:t>
              </a:r>
              <a:endParaRPr lang="zh-CN" altLang="en-US" sz="2000" dirty="0">
                <a:solidFill>
                  <a:schemeClr val="bg1"/>
                </a:solidFill>
                <a:latin typeface="Impact" pitchFamily="34" charset="0"/>
              </a:endParaRPr>
            </a:p>
          </p:txBody>
        </p:sp>
      </p:grpSp>
      <p:grpSp>
        <p:nvGrpSpPr>
          <p:cNvPr id="59" name="组合 58">
            <a:extLst>
              <a:ext uri="{FF2B5EF4-FFF2-40B4-BE49-F238E27FC236}">
                <a16:creationId xmlns:a16="http://schemas.microsoft.com/office/drawing/2014/main" id="{915CF1C5-9665-4FDC-B1A7-98DC98102A10}"/>
              </a:ext>
            </a:extLst>
          </p:cNvPr>
          <p:cNvGrpSpPr/>
          <p:nvPr/>
        </p:nvGrpSpPr>
        <p:grpSpPr>
          <a:xfrm>
            <a:off x="4280033" y="2301703"/>
            <a:ext cx="653058" cy="529828"/>
            <a:chOff x="3336551" y="2325277"/>
            <a:chExt cx="653058" cy="529828"/>
          </a:xfrm>
        </p:grpSpPr>
        <p:sp>
          <p:nvSpPr>
            <p:cNvPr id="60" name="任意多边形 9">
              <a:extLst>
                <a:ext uri="{FF2B5EF4-FFF2-40B4-BE49-F238E27FC236}">
                  <a16:creationId xmlns:a16="http://schemas.microsoft.com/office/drawing/2014/main" id="{4F79FEFC-4305-4C83-85F9-CA2336405DBA}"/>
                </a:ext>
              </a:extLst>
            </p:cNvPr>
            <p:cNvSpPr/>
            <p:nvPr/>
          </p:nvSpPr>
          <p:spPr bwMode="auto">
            <a:xfrm rot="8100000" flipV="1">
              <a:off x="3336551" y="2325277"/>
              <a:ext cx="653058" cy="529828"/>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solidFill>
                  <a:schemeClr val="bg1"/>
                </a:solidFill>
              </a:endParaRPr>
            </a:p>
          </p:txBody>
        </p:sp>
        <p:sp>
          <p:nvSpPr>
            <p:cNvPr id="61" name="文本框 48">
              <a:extLst>
                <a:ext uri="{FF2B5EF4-FFF2-40B4-BE49-F238E27FC236}">
                  <a16:creationId xmlns:a16="http://schemas.microsoft.com/office/drawing/2014/main" id="{309C7D6F-7F2A-400F-B6A3-B672C385ADB2}"/>
                </a:ext>
              </a:extLst>
            </p:cNvPr>
            <p:cNvSpPr txBox="1">
              <a:spLocks noChangeArrowheads="1"/>
            </p:cNvSpPr>
            <p:nvPr/>
          </p:nvSpPr>
          <p:spPr bwMode="auto">
            <a:xfrm>
              <a:off x="3394755" y="2357039"/>
              <a:ext cx="567262" cy="400110"/>
            </a:xfrm>
            <a:prstGeom prst="rect">
              <a:avLst/>
            </a:prstGeom>
            <a:noFill/>
            <a:ln w="9525">
              <a:noFill/>
              <a:miter lim="800000"/>
              <a:headEnd/>
              <a:tailEnd/>
            </a:ln>
          </p:spPr>
          <p:txBody>
            <a:bodyPr>
              <a:spAutoFit/>
            </a:bodyPr>
            <a:lstStyle/>
            <a:p>
              <a:r>
                <a:rPr lang="en-US" altLang="zh-CN" sz="2000" dirty="0">
                  <a:solidFill>
                    <a:schemeClr val="bg1"/>
                  </a:solidFill>
                  <a:latin typeface="Impact" pitchFamily="34" charset="0"/>
                </a:rPr>
                <a:t>02</a:t>
              </a:r>
              <a:endParaRPr lang="zh-CN" altLang="en-US" sz="2000" dirty="0">
                <a:solidFill>
                  <a:schemeClr val="bg1"/>
                </a:solidFill>
                <a:latin typeface="Impact" pitchFamily="34" charset="0"/>
              </a:endParaRPr>
            </a:p>
          </p:txBody>
        </p:sp>
      </p:grpSp>
      <p:sp>
        <p:nvSpPr>
          <p:cNvPr id="62" name="圆角矩形 11">
            <a:extLst>
              <a:ext uri="{FF2B5EF4-FFF2-40B4-BE49-F238E27FC236}">
                <a16:creationId xmlns:a16="http://schemas.microsoft.com/office/drawing/2014/main" id="{8C2AC58E-19E5-4F87-B33B-8804176028B2}"/>
              </a:ext>
            </a:extLst>
          </p:cNvPr>
          <p:cNvSpPr/>
          <p:nvPr/>
        </p:nvSpPr>
        <p:spPr>
          <a:xfrm>
            <a:off x="5160425" y="2192825"/>
            <a:ext cx="6080303" cy="559686"/>
          </a:xfrm>
          <a:prstGeom prst="roundRect">
            <a:avLst/>
          </a:prstGeom>
          <a:solidFill>
            <a:schemeClr val="bg2">
              <a:lumMod val="9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r>
              <a:rPr lang="zh-CN" altLang="en-US" sz="2400" dirty="0">
                <a:solidFill>
                  <a:schemeClr val="bg1"/>
                </a:solidFill>
                <a:latin typeface="楷体" panose="02010609060101010101" pitchFamily="49" charset="-122"/>
                <a:ea typeface="楷体" panose="02010609060101010101" pitchFamily="49" charset="-122"/>
              </a:rPr>
              <a:t>需求验证方法</a:t>
            </a:r>
          </a:p>
        </p:txBody>
      </p:sp>
      <p:sp>
        <p:nvSpPr>
          <p:cNvPr id="63" name="圆角矩形 16">
            <a:extLst>
              <a:ext uri="{FF2B5EF4-FFF2-40B4-BE49-F238E27FC236}">
                <a16:creationId xmlns:a16="http://schemas.microsoft.com/office/drawing/2014/main" id="{93489012-B0EA-423D-A496-15EF30BACC64}"/>
              </a:ext>
            </a:extLst>
          </p:cNvPr>
          <p:cNvSpPr/>
          <p:nvPr/>
        </p:nvSpPr>
        <p:spPr>
          <a:xfrm>
            <a:off x="5160426" y="4668821"/>
            <a:ext cx="6080301" cy="575284"/>
          </a:xfrm>
          <a:prstGeom prst="roundRect">
            <a:avLst/>
          </a:prstGeom>
          <a:solidFill>
            <a:schemeClr val="bg2">
              <a:lumMod val="9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r>
              <a:rPr lang="zh-CN" altLang="en-US" sz="2400" dirty="0">
                <a:solidFill>
                  <a:schemeClr val="bg1"/>
                </a:solidFill>
                <a:latin typeface="楷体" panose="02010609060101010101" pitchFamily="49" charset="-122"/>
                <a:ea typeface="楷体" panose="02010609060101010101" pitchFamily="49" charset="-122"/>
              </a:rPr>
              <a:t>需求规格说明书文档的写作</a:t>
            </a:r>
          </a:p>
        </p:txBody>
      </p:sp>
      <p:grpSp>
        <p:nvGrpSpPr>
          <p:cNvPr id="64" name="组合 63">
            <a:extLst>
              <a:ext uri="{FF2B5EF4-FFF2-40B4-BE49-F238E27FC236}">
                <a16:creationId xmlns:a16="http://schemas.microsoft.com/office/drawing/2014/main" id="{B494C0F2-C897-49F2-915F-812316CFF08E}"/>
              </a:ext>
            </a:extLst>
          </p:cNvPr>
          <p:cNvGrpSpPr/>
          <p:nvPr/>
        </p:nvGrpSpPr>
        <p:grpSpPr>
          <a:xfrm>
            <a:off x="4300109" y="4757458"/>
            <a:ext cx="651816" cy="529829"/>
            <a:chOff x="3356627" y="4864818"/>
            <a:chExt cx="651816" cy="529829"/>
          </a:xfrm>
        </p:grpSpPr>
        <p:sp>
          <p:nvSpPr>
            <p:cNvPr id="65" name="任意多边形 21">
              <a:extLst>
                <a:ext uri="{FF2B5EF4-FFF2-40B4-BE49-F238E27FC236}">
                  <a16:creationId xmlns:a16="http://schemas.microsoft.com/office/drawing/2014/main" id="{9C6AEB0D-E594-4687-984C-DE3302801C24}"/>
                </a:ext>
              </a:extLst>
            </p:cNvPr>
            <p:cNvSpPr/>
            <p:nvPr/>
          </p:nvSpPr>
          <p:spPr bwMode="auto">
            <a:xfrm rot="8100000" flipV="1">
              <a:off x="3356627" y="4864818"/>
              <a:ext cx="651816" cy="529829"/>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solidFill>
                  <a:schemeClr val="bg1"/>
                </a:solidFill>
              </a:endParaRPr>
            </a:p>
          </p:txBody>
        </p:sp>
        <p:sp>
          <p:nvSpPr>
            <p:cNvPr id="66" name="文本框 42">
              <a:extLst>
                <a:ext uri="{FF2B5EF4-FFF2-40B4-BE49-F238E27FC236}">
                  <a16:creationId xmlns:a16="http://schemas.microsoft.com/office/drawing/2014/main" id="{42B2BC74-9A7E-42BC-A05C-A110752EC624}"/>
                </a:ext>
              </a:extLst>
            </p:cNvPr>
            <p:cNvSpPr txBox="1">
              <a:spLocks noChangeArrowheads="1"/>
            </p:cNvSpPr>
            <p:nvPr/>
          </p:nvSpPr>
          <p:spPr bwMode="auto">
            <a:xfrm>
              <a:off x="3414210" y="4909576"/>
              <a:ext cx="567263" cy="400110"/>
            </a:xfrm>
            <a:prstGeom prst="rect">
              <a:avLst/>
            </a:prstGeom>
            <a:noFill/>
            <a:ln w="9525">
              <a:noFill/>
              <a:miter lim="800000"/>
              <a:headEnd/>
              <a:tailEnd/>
            </a:ln>
          </p:spPr>
          <p:txBody>
            <a:bodyPr>
              <a:spAutoFit/>
            </a:bodyPr>
            <a:lstStyle/>
            <a:p>
              <a:r>
                <a:rPr lang="en-US" altLang="zh-CN" sz="2000" dirty="0">
                  <a:solidFill>
                    <a:schemeClr val="bg1"/>
                  </a:solidFill>
                  <a:latin typeface="Impact" pitchFamily="34" charset="0"/>
                </a:rPr>
                <a:t>05</a:t>
              </a:r>
              <a:endParaRPr lang="zh-CN" altLang="en-US" sz="2000" dirty="0">
                <a:solidFill>
                  <a:schemeClr val="bg1"/>
                </a:solidFill>
                <a:latin typeface="Impact" pitchFamily="34" charset="0"/>
              </a:endParaRPr>
            </a:p>
          </p:txBody>
        </p:sp>
      </p:grpSp>
      <p:sp>
        <p:nvSpPr>
          <p:cNvPr id="67" name="圆角矩形 23">
            <a:extLst>
              <a:ext uri="{FF2B5EF4-FFF2-40B4-BE49-F238E27FC236}">
                <a16:creationId xmlns:a16="http://schemas.microsoft.com/office/drawing/2014/main" id="{66BFEEAD-F5C1-4434-9321-BED2EC285CDC}"/>
              </a:ext>
            </a:extLst>
          </p:cNvPr>
          <p:cNvSpPr/>
          <p:nvPr/>
        </p:nvSpPr>
        <p:spPr>
          <a:xfrm>
            <a:off x="5156084" y="5464257"/>
            <a:ext cx="6091919" cy="58745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r>
              <a:rPr lang="zh-CN" altLang="en-US" sz="2400" dirty="0">
                <a:solidFill>
                  <a:schemeClr val="bg1"/>
                </a:solidFill>
                <a:latin typeface="楷体" panose="02010609060101010101" pitchFamily="49" charset="-122"/>
                <a:ea typeface="楷体" panose="02010609060101010101" pitchFamily="49" charset="-122"/>
              </a:rPr>
              <a:t>优秀的需求规格说明书文档的特性</a:t>
            </a:r>
          </a:p>
        </p:txBody>
      </p:sp>
      <p:sp>
        <p:nvSpPr>
          <p:cNvPr id="68" name="圆角矩形 29">
            <a:extLst>
              <a:ext uri="{FF2B5EF4-FFF2-40B4-BE49-F238E27FC236}">
                <a16:creationId xmlns:a16="http://schemas.microsoft.com/office/drawing/2014/main" id="{5F894FF6-7FEF-4F3A-9D1D-8E49E21758EC}"/>
              </a:ext>
            </a:extLst>
          </p:cNvPr>
          <p:cNvSpPr/>
          <p:nvPr/>
        </p:nvSpPr>
        <p:spPr>
          <a:xfrm>
            <a:off x="5172999" y="2972664"/>
            <a:ext cx="6046644" cy="621499"/>
          </a:xfrm>
          <a:prstGeom prst="roundRect">
            <a:avLst/>
          </a:prstGeom>
          <a:solidFill>
            <a:schemeClr val="bg2">
              <a:lumMod val="9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r>
              <a:rPr lang="zh-CN" altLang="en-US" sz="2400" dirty="0">
                <a:solidFill>
                  <a:schemeClr val="bg1"/>
                </a:solidFill>
                <a:latin typeface="楷体" panose="02010609060101010101" pitchFamily="49" charset="-122"/>
                <a:ea typeface="楷体" panose="02010609060101010101" pitchFamily="49" charset="-122"/>
              </a:rPr>
              <a:t> 需求规格说明书概述 </a:t>
            </a:r>
          </a:p>
        </p:txBody>
      </p:sp>
      <p:sp>
        <p:nvSpPr>
          <p:cNvPr id="69" name="圆角矩形 30">
            <a:extLst>
              <a:ext uri="{FF2B5EF4-FFF2-40B4-BE49-F238E27FC236}">
                <a16:creationId xmlns:a16="http://schemas.microsoft.com/office/drawing/2014/main" id="{3E2C606B-467E-47F9-A23B-E9CF8497F4AA}"/>
              </a:ext>
            </a:extLst>
          </p:cNvPr>
          <p:cNvSpPr/>
          <p:nvPr/>
        </p:nvSpPr>
        <p:spPr>
          <a:xfrm>
            <a:off x="5172999" y="3814316"/>
            <a:ext cx="6046644" cy="634352"/>
          </a:xfrm>
          <a:prstGeom prst="roundRect">
            <a:avLst/>
          </a:prstGeom>
          <a:solidFill>
            <a:schemeClr val="bg2">
              <a:lumMod val="9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r>
              <a:rPr lang="zh-CN" altLang="en-US" sz="2400" dirty="0">
                <a:solidFill>
                  <a:schemeClr val="bg1"/>
                </a:solidFill>
                <a:latin typeface="楷体" panose="02010609060101010101" pitchFamily="49" charset="-122"/>
                <a:ea typeface="楷体" panose="02010609060101010101" pitchFamily="49" charset="-122"/>
              </a:rPr>
              <a:t>需求规格说明文档与模板应用</a:t>
            </a:r>
          </a:p>
        </p:txBody>
      </p:sp>
      <p:grpSp>
        <p:nvGrpSpPr>
          <p:cNvPr id="70" name="组合 69">
            <a:extLst>
              <a:ext uri="{FF2B5EF4-FFF2-40B4-BE49-F238E27FC236}">
                <a16:creationId xmlns:a16="http://schemas.microsoft.com/office/drawing/2014/main" id="{6101305C-6F6C-471D-AE23-1B910BE1C51A}"/>
              </a:ext>
            </a:extLst>
          </p:cNvPr>
          <p:cNvGrpSpPr/>
          <p:nvPr/>
        </p:nvGrpSpPr>
        <p:grpSpPr>
          <a:xfrm>
            <a:off x="4295341" y="5576044"/>
            <a:ext cx="653054" cy="529828"/>
            <a:chOff x="3314392" y="5572348"/>
            <a:chExt cx="653054" cy="529828"/>
          </a:xfrm>
        </p:grpSpPr>
        <p:sp>
          <p:nvSpPr>
            <p:cNvPr id="71" name="任意多边形 2">
              <a:extLst>
                <a:ext uri="{FF2B5EF4-FFF2-40B4-BE49-F238E27FC236}">
                  <a16:creationId xmlns:a16="http://schemas.microsoft.com/office/drawing/2014/main" id="{0305A778-086C-4D24-816E-4EAC64E41569}"/>
                </a:ext>
              </a:extLst>
            </p:cNvPr>
            <p:cNvSpPr/>
            <p:nvPr/>
          </p:nvSpPr>
          <p:spPr bwMode="auto">
            <a:xfrm rot="8100000" flipV="1">
              <a:off x="3314392" y="5572348"/>
              <a:ext cx="653054" cy="529828"/>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solidFill>
                  <a:schemeClr val="bg1"/>
                </a:solidFill>
              </a:endParaRPr>
            </a:p>
          </p:txBody>
        </p:sp>
        <p:sp>
          <p:nvSpPr>
            <p:cNvPr id="72" name="文本框 71">
              <a:extLst>
                <a:ext uri="{FF2B5EF4-FFF2-40B4-BE49-F238E27FC236}">
                  <a16:creationId xmlns:a16="http://schemas.microsoft.com/office/drawing/2014/main" id="{C5EBAEB4-48BC-424A-A747-0593EDDF86F9}"/>
                </a:ext>
              </a:extLst>
            </p:cNvPr>
            <p:cNvSpPr txBox="1">
              <a:spLocks noChangeArrowheads="1"/>
            </p:cNvSpPr>
            <p:nvPr/>
          </p:nvSpPr>
          <p:spPr bwMode="auto">
            <a:xfrm>
              <a:off x="3390265" y="5608249"/>
              <a:ext cx="477769" cy="400110"/>
            </a:xfrm>
            <a:prstGeom prst="rect">
              <a:avLst/>
            </a:prstGeom>
            <a:noFill/>
            <a:ln w="9525">
              <a:noFill/>
              <a:miter lim="800000"/>
              <a:headEnd/>
              <a:tailEnd/>
            </a:ln>
          </p:spPr>
          <p:txBody>
            <a:bodyPr>
              <a:spAutoFit/>
            </a:bodyPr>
            <a:lstStyle/>
            <a:p>
              <a:r>
                <a:rPr lang="en-US" altLang="zh-CN" sz="2000" dirty="0">
                  <a:solidFill>
                    <a:schemeClr val="bg1"/>
                  </a:solidFill>
                  <a:latin typeface="Impact" pitchFamily="34" charset="0"/>
                </a:rPr>
                <a:t>06</a:t>
              </a:r>
              <a:endParaRPr lang="zh-CN" altLang="en-US" sz="2000" dirty="0">
                <a:solidFill>
                  <a:schemeClr val="bg1"/>
                </a:solidFill>
                <a:latin typeface="Impact" pitchFamily="34" charset="0"/>
              </a:endParaRPr>
            </a:p>
          </p:txBody>
        </p:sp>
      </p:grpSp>
      <p:sp>
        <p:nvSpPr>
          <p:cNvPr id="73" name="圆角矩形 11">
            <a:extLst>
              <a:ext uri="{FF2B5EF4-FFF2-40B4-BE49-F238E27FC236}">
                <a16:creationId xmlns:a16="http://schemas.microsoft.com/office/drawing/2014/main" id="{D11FB366-753C-4D58-9133-32D60D78DDF3}"/>
              </a:ext>
            </a:extLst>
          </p:cNvPr>
          <p:cNvSpPr/>
          <p:nvPr/>
        </p:nvSpPr>
        <p:spPr>
          <a:xfrm>
            <a:off x="5160425" y="1412986"/>
            <a:ext cx="6080303" cy="559686"/>
          </a:xfrm>
          <a:prstGeom prst="roundRect">
            <a:avLst/>
          </a:prstGeom>
          <a:solidFill>
            <a:schemeClr val="bg2">
              <a:lumMod val="9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r>
              <a:rPr lang="zh-CN" altLang="en-US" sz="2400" dirty="0">
                <a:solidFill>
                  <a:schemeClr val="bg1"/>
                </a:solidFill>
                <a:latin typeface="楷体" panose="02010609060101010101" pitchFamily="49" charset="-122"/>
                <a:ea typeface="楷体" panose="02010609060101010101" pitchFamily="49" charset="-122"/>
              </a:rPr>
              <a:t>需求验证概述</a:t>
            </a:r>
          </a:p>
        </p:txBody>
      </p:sp>
    </p:spTree>
    <p:extLst>
      <p:ext uri="{BB962C8B-B14F-4D97-AF65-F5344CB8AC3E}">
        <p14:creationId xmlns:p14="http://schemas.microsoft.com/office/powerpoint/2010/main" val="381222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latin typeface="微软雅黑" panose="020B0503020204020204" pitchFamily="34" charset="-122"/>
                <a:ea typeface="微软雅黑" panose="020B0503020204020204" pitchFamily="34" charset="-122"/>
              </a:rPr>
              <a:t>需求验证概述</a:t>
            </a:r>
            <a:endParaRPr lang="zh-CN" altLang="en-US" dirty="0"/>
          </a:p>
        </p:txBody>
      </p:sp>
      <p:sp>
        <p:nvSpPr>
          <p:cNvPr id="3" name="内容占位符 2"/>
          <p:cNvSpPr>
            <a:spLocks noGrp="1"/>
          </p:cNvSpPr>
          <p:nvPr>
            <p:ph idx="1"/>
          </p:nvPr>
        </p:nvSpPr>
        <p:spPr>
          <a:xfrm>
            <a:off x="838200" y="1236616"/>
            <a:ext cx="6057900" cy="5119733"/>
          </a:xfrm>
        </p:spPr>
        <p:txBody>
          <a:bodyPr>
            <a:normAutofit lnSpcReduction="10000"/>
          </a:bodyPr>
          <a:lstStyle/>
          <a:p>
            <a:r>
              <a:rPr lang="zh-CN" altLang="en-US" sz="3200" dirty="0"/>
              <a:t>需求验证的含义</a:t>
            </a:r>
          </a:p>
          <a:p>
            <a:pPr lvl="1"/>
            <a:r>
              <a:rPr lang="zh-CN" altLang="en-US" sz="2800" dirty="0"/>
              <a:t>验证包含两层含义：</a:t>
            </a:r>
            <a:endParaRPr lang="en-US" altLang="zh-CN" sz="2800" dirty="0"/>
          </a:p>
          <a:p>
            <a:pPr lvl="2"/>
            <a:r>
              <a:rPr lang="zh-CN" altLang="en-US" sz="2400" dirty="0"/>
              <a:t>确认（</a:t>
            </a:r>
            <a:r>
              <a:rPr lang="en-US" altLang="zh-CN" sz="2400" dirty="0"/>
              <a:t>Validation</a:t>
            </a:r>
            <a:r>
              <a:rPr lang="zh-CN" altLang="en-US" sz="2400" dirty="0"/>
              <a:t>）</a:t>
            </a:r>
            <a:endParaRPr lang="en-US" altLang="zh-CN" sz="2400" dirty="0"/>
          </a:p>
          <a:p>
            <a:pPr lvl="2"/>
            <a:r>
              <a:rPr lang="zh-CN" altLang="en-US" sz="2400" dirty="0"/>
              <a:t>验证（</a:t>
            </a:r>
            <a:r>
              <a:rPr lang="en-US" altLang="zh-CN" sz="2400" dirty="0"/>
              <a:t>Verification</a:t>
            </a:r>
            <a:r>
              <a:rPr lang="zh-CN" altLang="en-US" sz="2400" dirty="0"/>
              <a:t>）</a:t>
            </a:r>
            <a:endParaRPr lang="en-US" altLang="zh-CN" sz="2400" dirty="0"/>
          </a:p>
          <a:p>
            <a:pPr lvl="1"/>
            <a:r>
              <a:rPr lang="zh-CN" altLang="en-US" sz="2800" dirty="0"/>
              <a:t>需求验证：以正确的方式建立了需求</a:t>
            </a:r>
          </a:p>
          <a:p>
            <a:pPr lvl="2"/>
            <a:r>
              <a:rPr lang="zh-CN" altLang="en-US" sz="2400" dirty="0"/>
              <a:t>需求集是正确的、完备（用户认定的）的和一致的；</a:t>
            </a:r>
          </a:p>
          <a:p>
            <a:pPr lvl="2"/>
            <a:r>
              <a:rPr lang="zh-CN" altLang="en-US" sz="2400" dirty="0"/>
              <a:t>技术上是可解决的；</a:t>
            </a:r>
          </a:p>
          <a:p>
            <a:pPr lvl="2"/>
            <a:r>
              <a:rPr lang="zh-CN" altLang="en-US" sz="2400" dirty="0"/>
              <a:t>它们在现实世界中的满足是可行的和可验证的。</a:t>
            </a:r>
            <a:endParaRPr lang="en-US" altLang="zh-CN" sz="2400" dirty="0"/>
          </a:p>
          <a:p>
            <a:pPr lvl="1"/>
            <a:r>
              <a:rPr lang="zh-CN" altLang="en-US" sz="2800" dirty="0"/>
              <a:t>需求确认：建立的需求是正确的</a:t>
            </a:r>
          </a:p>
          <a:p>
            <a:pPr lvl="2"/>
            <a:r>
              <a:rPr lang="zh-CN" altLang="en-US" sz="2400" dirty="0"/>
              <a:t>每一条需求都是符合用户原意的</a:t>
            </a:r>
          </a:p>
          <a:p>
            <a:pPr lvl="1"/>
            <a:endParaRPr lang="en-US" altLang="zh-CN" sz="2800" dirty="0"/>
          </a:p>
          <a:p>
            <a:pPr lvl="1"/>
            <a:endParaRPr lang="zh-CN" altLang="en-US" sz="2800" dirty="0"/>
          </a:p>
          <a:p>
            <a:pPr lvl="1"/>
            <a:endParaRPr lang="zh-CN" altLang="en-US" sz="2800" dirty="0"/>
          </a:p>
          <a:p>
            <a:pPr lvl="1"/>
            <a:endParaRPr lang="zh-CN" altLang="en-US" sz="2800" dirty="0"/>
          </a:p>
        </p:txBody>
      </p:sp>
      <p:sp>
        <p:nvSpPr>
          <p:cNvPr id="4" name="灯片编号占位符 3"/>
          <p:cNvSpPr>
            <a:spLocks noGrp="1"/>
          </p:cNvSpPr>
          <p:nvPr>
            <p:ph type="sldNum" sz="quarter" idx="12"/>
          </p:nvPr>
        </p:nvSpPr>
        <p:spPr/>
        <p:txBody>
          <a:bodyPr/>
          <a:lstStyle/>
          <a:p>
            <a:fld id="{61F11F2F-59C7-484E-ABBA-B715CE84EDE9}" type="slidenum">
              <a:rPr lang="zh-CN" altLang="en-US" smtClean="0"/>
              <a:t>11</a:t>
            </a:fld>
            <a:endParaRPr lang="zh-CN" altLang="en-US" dirty="0"/>
          </a:p>
        </p:txBody>
      </p:sp>
      <p:sp>
        <p:nvSpPr>
          <p:cNvPr id="5" name="矩形: 圆角 4"/>
          <p:cNvSpPr/>
          <p:nvPr/>
        </p:nvSpPr>
        <p:spPr>
          <a:xfrm>
            <a:off x="7156151" y="1289349"/>
            <a:ext cx="4197649" cy="4901904"/>
          </a:xfrm>
          <a:prstGeom prst="roundRect">
            <a:avLst>
              <a:gd name="adj" fmla="val 9708"/>
            </a:avLst>
          </a:prstGeom>
        </p:spPr>
        <p:style>
          <a:lnRef idx="0">
            <a:schemeClr val="accent5"/>
          </a:lnRef>
          <a:fillRef idx="3">
            <a:schemeClr val="accent5"/>
          </a:fillRef>
          <a:effectRef idx="3">
            <a:schemeClr val="accent5"/>
          </a:effectRef>
          <a:fontRef idx="minor">
            <a:schemeClr val="lt1"/>
          </a:fontRef>
        </p:style>
        <p:txBody>
          <a:bodyPr rtlCol="0" anchor="ctr"/>
          <a:lstStyle/>
          <a:p>
            <a:pPr marL="0" lvl="1"/>
            <a:r>
              <a:rPr lang="zh-CN" altLang="en-US" sz="2800" dirty="0">
                <a:latin typeface="楷体" panose="02010609060101010101" pitchFamily="49" charset="-122"/>
                <a:ea typeface="楷体" panose="02010609060101010101" pitchFamily="49" charset="-122"/>
              </a:rPr>
              <a:t>    需求验证就是确保以准确的形式建立需求（需求验证），得到足以作为软件创建基础的需求；</a:t>
            </a:r>
          </a:p>
          <a:p>
            <a:pPr marL="0" lvl="1"/>
            <a:r>
              <a:rPr lang="zh-CN" altLang="en-US" sz="2800" dirty="0">
                <a:latin typeface="楷体" panose="02010609060101010101" pitchFamily="49" charset="-122"/>
                <a:ea typeface="楷体" panose="02010609060101010101" pitchFamily="49" charset="-122"/>
              </a:rPr>
              <a:t>    需求验证也是确保得到内容语义正确的需求（需求确认），得到能够准确反映用户意图的需求。</a:t>
            </a:r>
          </a:p>
        </p:txBody>
      </p:sp>
    </p:spTree>
    <p:extLst>
      <p:ext uri="{BB962C8B-B14F-4D97-AF65-F5344CB8AC3E}">
        <p14:creationId xmlns:p14="http://schemas.microsoft.com/office/powerpoint/2010/main" val="365997042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优秀的需求规格说明书文档的特性</a:t>
            </a:r>
          </a:p>
        </p:txBody>
      </p:sp>
      <p:graphicFrame>
        <p:nvGraphicFramePr>
          <p:cNvPr id="5" name="内容占位符 4"/>
          <p:cNvGraphicFramePr>
            <a:graphicFrameLocks noGrp="1"/>
          </p:cNvGraphicFramePr>
          <p:nvPr>
            <p:ph idx="1"/>
            <p:extLst>
              <p:ext uri="{D42A27DB-BD31-4B8C-83A1-F6EECF244321}">
                <p14:modId xmlns:p14="http://schemas.microsoft.com/office/powerpoint/2010/main" val="1139731570"/>
              </p:ext>
            </p:extLst>
          </p:nvPr>
        </p:nvGraphicFramePr>
        <p:xfrm>
          <a:off x="1200150" y="1390650"/>
          <a:ext cx="10153650" cy="4768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灯片编号占位符 3"/>
          <p:cNvSpPr>
            <a:spLocks noGrp="1"/>
          </p:cNvSpPr>
          <p:nvPr>
            <p:ph type="sldNum" sz="quarter" idx="12"/>
          </p:nvPr>
        </p:nvSpPr>
        <p:spPr/>
        <p:txBody>
          <a:bodyPr/>
          <a:lstStyle/>
          <a:p>
            <a:fld id="{61F11F2F-59C7-484E-ABBA-B715CE84EDE9}" type="slidenum">
              <a:rPr lang="zh-CN" altLang="en-US" smtClean="0"/>
              <a:t>110</a:t>
            </a:fld>
            <a:endParaRPr lang="zh-CN" altLang="en-US" dirty="0"/>
          </a:p>
        </p:txBody>
      </p:sp>
    </p:spTree>
    <p:extLst>
      <p:ext uri="{BB962C8B-B14F-4D97-AF65-F5344CB8AC3E}">
        <p14:creationId xmlns:p14="http://schemas.microsoft.com/office/powerpoint/2010/main" val="20624575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优秀的需求规格说明书文档的特性</a:t>
            </a:r>
          </a:p>
        </p:txBody>
      </p:sp>
      <p:graphicFrame>
        <p:nvGraphicFramePr>
          <p:cNvPr id="5" name="内容占位符 4"/>
          <p:cNvGraphicFramePr>
            <a:graphicFrameLocks noGrp="1"/>
          </p:cNvGraphicFramePr>
          <p:nvPr>
            <p:ph idx="1"/>
            <p:extLst>
              <p:ext uri="{D42A27DB-BD31-4B8C-83A1-F6EECF244321}">
                <p14:modId xmlns:p14="http://schemas.microsoft.com/office/powerpoint/2010/main" val="3767486049"/>
              </p:ext>
            </p:extLst>
          </p:nvPr>
        </p:nvGraphicFramePr>
        <p:xfrm>
          <a:off x="1479550" y="1447800"/>
          <a:ext cx="9671050" cy="4806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灯片编号占位符 3"/>
          <p:cNvSpPr>
            <a:spLocks noGrp="1"/>
          </p:cNvSpPr>
          <p:nvPr>
            <p:ph type="sldNum" sz="quarter" idx="12"/>
          </p:nvPr>
        </p:nvSpPr>
        <p:spPr/>
        <p:txBody>
          <a:bodyPr/>
          <a:lstStyle/>
          <a:p>
            <a:fld id="{61F11F2F-59C7-484E-ABBA-B715CE84EDE9}" type="slidenum">
              <a:rPr lang="zh-CN" altLang="en-US" smtClean="0"/>
              <a:t>111</a:t>
            </a:fld>
            <a:endParaRPr lang="zh-CN" altLang="en-US" dirty="0"/>
          </a:p>
        </p:txBody>
      </p:sp>
    </p:spTree>
    <p:extLst>
      <p:ext uri="{BB962C8B-B14F-4D97-AF65-F5344CB8AC3E}">
        <p14:creationId xmlns:p14="http://schemas.microsoft.com/office/powerpoint/2010/main" val="367021206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优秀的需求规格说明书文档的特性</a:t>
            </a:r>
          </a:p>
        </p:txBody>
      </p:sp>
      <p:graphicFrame>
        <p:nvGraphicFramePr>
          <p:cNvPr id="5" name="内容占位符 4"/>
          <p:cNvGraphicFramePr>
            <a:graphicFrameLocks noGrp="1"/>
          </p:cNvGraphicFramePr>
          <p:nvPr>
            <p:ph idx="1"/>
            <p:extLst>
              <p:ext uri="{D42A27DB-BD31-4B8C-83A1-F6EECF244321}">
                <p14:modId xmlns:p14="http://schemas.microsoft.com/office/powerpoint/2010/main" val="324767445"/>
              </p:ext>
            </p:extLst>
          </p:nvPr>
        </p:nvGraphicFramePr>
        <p:xfrm>
          <a:off x="1333500" y="1466850"/>
          <a:ext cx="9759950" cy="47307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灯片编号占位符 3"/>
          <p:cNvSpPr>
            <a:spLocks noGrp="1"/>
          </p:cNvSpPr>
          <p:nvPr>
            <p:ph type="sldNum" sz="quarter" idx="12"/>
          </p:nvPr>
        </p:nvSpPr>
        <p:spPr/>
        <p:txBody>
          <a:bodyPr/>
          <a:lstStyle/>
          <a:p>
            <a:fld id="{61F11F2F-59C7-484E-ABBA-B715CE84EDE9}" type="slidenum">
              <a:rPr lang="zh-CN" altLang="en-US" smtClean="0"/>
              <a:t>112</a:t>
            </a:fld>
            <a:endParaRPr lang="zh-CN" altLang="en-US" dirty="0"/>
          </a:p>
        </p:txBody>
      </p:sp>
    </p:spTree>
    <p:extLst>
      <p:ext uri="{BB962C8B-B14F-4D97-AF65-F5344CB8AC3E}">
        <p14:creationId xmlns:p14="http://schemas.microsoft.com/office/powerpoint/2010/main" val="34688101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优秀的需求规格说明书文档的特性</a:t>
            </a:r>
          </a:p>
        </p:txBody>
      </p:sp>
      <p:graphicFrame>
        <p:nvGraphicFramePr>
          <p:cNvPr id="5" name="内容占位符 4"/>
          <p:cNvGraphicFramePr>
            <a:graphicFrameLocks noGrp="1"/>
          </p:cNvGraphicFramePr>
          <p:nvPr>
            <p:ph idx="1"/>
            <p:extLst>
              <p:ext uri="{D42A27DB-BD31-4B8C-83A1-F6EECF244321}">
                <p14:modId xmlns:p14="http://schemas.microsoft.com/office/powerpoint/2010/main" val="1317734551"/>
              </p:ext>
            </p:extLst>
          </p:nvPr>
        </p:nvGraphicFramePr>
        <p:xfrm>
          <a:off x="1263650" y="1403350"/>
          <a:ext cx="9829799" cy="4775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灯片编号占位符 3"/>
          <p:cNvSpPr>
            <a:spLocks noGrp="1"/>
          </p:cNvSpPr>
          <p:nvPr>
            <p:ph type="sldNum" sz="quarter" idx="12"/>
          </p:nvPr>
        </p:nvSpPr>
        <p:spPr/>
        <p:txBody>
          <a:bodyPr/>
          <a:lstStyle/>
          <a:p>
            <a:fld id="{61F11F2F-59C7-484E-ABBA-B715CE84EDE9}" type="slidenum">
              <a:rPr lang="zh-CN" altLang="en-US" smtClean="0"/>
              <a:t>113</a:t>
            </a:fld>
            <a:endParaRPr lang="zh-CN" altLang="en-US" dirty="0"/>
          </a:p>
        </p:txBody>
      </p:sp>
    </p:spTree>
    <p:extLst>
      <p:ext uri="{BB962C8B-B14F-4D97-AF65-F5344CB8AC3E}">
        <p14:creationId xmlns:p14="http://schemas.microsoft.com/office/powerpoint/2010/main" val="18838882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优秀的需求规格说明书文档的特性</a:t>
            </a:r>
          </a:p>
        </p:txBody>
      </p:sp>
      <p:graphicFrame>
        <p:nvGraphicFramePr>
          <p:cNvPr id="5" name="内容占位符 4"/>
          <p:cNvGraphicFramePr>
            <a:graphicFrameLocks noGrp="1"/>
          </p:cNvGraphicFramePr>
          <p:nvPr>
            <p:ph idx="1"/>
            <p:extLst>
              <p:ext uri="{D42A27DB-BD31-4B8C-83A1-F6EECF244321}">
                <p14:modId xmlns:p14="http://schemas.microsoft.com/office/powerpoint/2010/main" val="3252199025"/>
              </p:ext>
            </p:extLst>
          </p:nvPr>
        </p:nvGraphicFramePr>
        <p:xfrm>
          <a:off x="1212850" y="1447800"/>
          <a:ext cx="9906000" cy="46862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灯片编号占位符 3"/>
          <p:cNvSpPr>
            <a:spLocks noGrp="1"/>
          </p:cNvSpPr>
          <p:nvPr>
            <p:ph type="sldNum" sz="quarter" idx="12"/>
          </p:nvPr>
        </p:nvSpPr>
        <p:spPr/>
        <p:txBody>
          <a:bodyPr/>
          <a:lstStyle/>
          <a:p>
            <a:fld id="{61F11F2F-59C7-484E-ABBA-B715CE84EDE9}" type="slidenum">
              <a:rPr lang="zh-CN" altLang="en-US" smtClean="0"/>
              <a:t>114</a:t>
            </a:fld>
            <a:endParaRPr lang="zh-CN" altLang="en-US" dirty="0"/>
          </a:p>
        </p:txBody>
      </p:sp>
    </p:spTree>
    <p:extLst>
      <p:ext uri="{BB962C8B-B14F-4D97-AF65-F5344CB8AC3E}">
        <p14:creationId xmlns:p14="http://schemas.microsoft.com/office/powerpoint/2010/main" val="353849953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2" name="图片 31" descr="hrbeu.jpg"/>
          <p:cNvPicPr>
            <a:picLocks noChangeAspect="1"/>
          </p:cNvPicPr>
          <p:nvPr/>
        </p:nvPicPr>
        <p:blipFill>
          <a:blip r:embed="rId2"/>
          <a:stretch>
            <a:fillRect/>
          </a:stretch>
        </p:blipFill>
        <p:spPr>
          <a:xfrm>
            <a:off x="457907" y="397869"/>
            <a:ext cx="2257425" cy="514350"/>
          </a:xfrm>
          <a:prstGeom prst="rect">
            <a:avLst/>
          </a:prstGeom>
        </p:spPr>
      </p:pic>
      <p:sp>
        <p:nvSpPr>
          <p:cNvPr id="33" name="矩形 32"/>
          <p:cNvSpPr/>
          <p:nvPr/>
        </p:nvSpPr>
        <p:spPr>
          <a:xfrm>
            <a:off x="457907" y="2403930"/>
            <a:ext cx="11347347"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srgbClr val="C00000"/>
                </a:solidFill>
                <a:effectLst/>
                <a:uLnTx/>
                <a:uFillTx/>
                <a:latin typeface="华文楷体" panose="02010600040101010101" pitchFamily="2" charset="-122"/>
                <a:ea typeface="华文楷体" panose="02010600040101010101" pitchFamily="2" charset="-122"/>
                <a:cs typeface="+mn-cs"/>
              </a:rPr>
              <a:t>第</a:t>
            </a:r>
            <a:r>
              <a:rPr kumimoji="0" lang="en-US" altLang="zh-CN" sz="4800" b="1" i="0" u="none" strike="noStrike" kern="1200" cap="none" spc="0" normalizeH="0" baseline="0" noProof="0" dirty="0">
                <a:ln>
                  <a:noFill/>
                </a:ln>
                <a:solidFill>
                  <a:srgbClr val="C00000"/>
                </a:solidFill>
                <a:effectLst/>
                <a:uLnTx/>
                <a:uFillTx/>
                <a:latin typeface="华文楷体" panose="02010600040101010101" pitchFamily="2" charset="-122"/>
                <a:ea typeface="华文楷体" panose="02010600040101010101" pitchFamily="2" charset="-122"/>
                <a:cs typeface="+mn-cs"/>
              </a:rPr>
              <a:t>6</a:t>
            </a:r>
            <a:r>
              <a:rPr kumimoji="0" lang="zh-CN" altLang="en-US" sz="4800" b="1" i="0" u="none" strike="noStrike" kern="1200" cap="none" spc="0" normalizeH="0" baseline="0" noProof="0" dirty="0">
                <a:ln>
                  <a:noFill/>
                </a:ln>
                <a:solidFill>
                  <a:srgbClr val="C00000"/>
                </a:solidFill>
                <a:effectLst/>
                <a:uLnTx/>
                <a:uFillTx/>
                <a:latin typeface="华文楷体" panose="02010600040101010101" pitchFamily="2" charset="-122"/>
                <a:ea typeface="华文楷体" panose="02010600040101010101" pitchFamily="2" charset="-122"/>
                <a:cs typeface="+mn-cs"/>
              </a:rPr>
              <a:t>课 </a:t>
            </a:r>
            <a:r>
              <a:rPr lang="zh-CN" altLang="en-US" sz="4800" b="1" dirty="0">
                <a:solidFill>
                  <a:srgbClr val="C00000"/>
                </a:solidFill>
                <a:latin typeface="华文楷体" panose="02010600040101010101" pitchFamily="2" charset="-122"/>
                <a:ea typeface="华文楷体" panose="02010600040101010101" pitchFamily="2" charset="-122"/>
              </a:rPr>
              <a:t>需求验证与需求规格说明书</a:t>
            </a:r>
            <a:endParaRPr kumimoji="0" lang="zh-CN" altLang="en-US" sz="4800" b="1" i="0" u="none" strike="noStrike" kern="1200" cap="none" spc="0" normalizeH="0" baseline="0" noProof="0" dirty="0">
              <a:ln>
                <a:noFill/>
              </a:ln>
              <a:solidFill>
                <a:srgbClr val="C00000"/>
              </a:solidFill>
              <a:effectLst/>
              <a:uLnTx/>
              <a:uFillTx/>
              <a:latin typeface="华文楷体" panose="02010600040101010101" pitchFamily="2" charset="-122"/>
              <a:ea typeface="华文楷体" panose="02010600040101010101" pitchFamily="2" charset="-122"/>
              <a:cs typeface="+mn-cs"/>
            </a:endParaRPr>
          </a:p>
        </p:txBody>
      </p:sp>
      <p:pic>
        <p:nvPicPr>
          <p:cNvPr id="34" name="图片 33" descr="cover.jpg"/>
          <p:cNvPicPr>
            <a:picLocks noChangeAspect="1"/>
          </p:cNvPicPr>
          <p:nvPr/>
        </p:nvPicPr>
        <p:blipFill>
          <a:blip r:embed="rId3"/>
          <a:stretch>
            <a:fillRect/>
          </a:stretch>
        </p:blipFill>
        <p:spPr>
          <a:xfrm>
            <a:off x="0" y="3406817"/>
            <a:ext cx="12192000" cy="2553853"/>
          </a:xfrm>
          <a:prstGeom prst="rect">
            <a:avLst/>
          </a:prstGeom>
        </p:spPr>
      </p:pic>
      <p:sp>
        <p:nvSpPr>
          <p:cNvPr id="8" name="标题 1">
            <a:extLst>
              <a:ext uri="{FF2B5EF4-FFF2-40B4-BE49-F238E27FC236}">
                <a16:creationId xmlns:a16="http://schemas.microsoft.com/office/drawing/2014/main" id="{B7A09CAA-7E25-4629-AF7C-59052958ED39}"/>
              </a:ext>
            </a:extLst>
          </p:cNvPr>
          <p:cNvSpPr txBox="1">
            <a:spLocks/>
          </p:cNvSpPr>
          <p:nvPr/>
        </p:nvSpPr>
        <p:spPr>
          <a:xfrm>
            <a:off x="338040" y="1048624"/>
            <a:ext cx="11515919" cy="13553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5B9BD5">
                    <a:lumMod val="50000"/>
                  </a:srgbClr>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mj-cs"/>
              </a:rPr>
              <a:t>软件开发与过程管理</a:t>
            </a:r>
            <a:r>
              <a:rPr kumimoji="0" lang="en-US" altLang="zh-CN" sz="3600" b="1" i="0" u="none" strike="noStrike" kern="1200" cap="none" spc="0" normalizeH="0" baseline="0" noProof="0" dirty="0">
                <a:ln>
                  <a:noFill/>
                </a:ln>
                <a:solidFill>
                  <a:srgbClr val="5B9BD5">
                    <a:lumMod val="50000"/>
                  </a:srgbClr>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mj-cs"/>
              </a:rPr>
              <a:t/>
            </a:r>
            <a:br>
              <a:rPr kumimoji="0" lang="en-US" altLang="zh-CN" sz="3600" b="1" i="0" u="none" strike="noStrike" kern="1200" cap="none" spc="0" normalizeH="0" baseline="0" noProof="0" dirty="0">
                <a:ln>
                  <a:noFill/>
                </a:ln>
                <a:solidFill>
                  <a:srgbClr val="5B9BD5">
                    <a:lumMod val="50000"/>
                  </a:srgbClr>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mj-cs"/>
              </a:rPr>
            </a:br>
            <a:r>
              <a:rPr kumimoji="0" lang="en-US" altLang="zh-CN" sz="3600" b="1" i="0" u="none" strike="noStrike" kern="1200" cap="none" spc="0" normalizeH="0" baseline="0" noProof="0" dirty="0">
                <a:ln>
                  <a:noFill/>
                </a:ln>
                <a:solidFill>
                  <a:srgbClr val="5B9BD5">
                    <a:lumMod val="50000"/>
                  </a:srgbClr>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mj-cs"/>
              </a:rPr>
              <a:t>Software Development and Process Management</a:t>
            </a:r>
            <a:endParaRPr kumimoji="0" lang="zh-CN" altLang="en-US" sz="3600" b="1" i="0" u="none" strike="noStrike" kern="1200" cap="none" spc="0" normalizeH="0" baseline="0" noProof="0" dirty="0">
              <a:ln>
                <a:noFill/>
              </a:ln>
              <a:solidFill>
                <a:srgbClr val="5B9BD5">
                  <a:lumMod val="50000"/>
                </a:srgbClr>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mj-cs"/>
            </a:endParaRPr>
          </a:p>
        </p:txBody>
      </p:sp>
      <p:sp>
        <p:nvSpPr>
          <p:cNvPr id="9" name="副标题 2">
            <a:extLst>
              <a:ext uri="{FF2B5EF4-FFF2-40B4-BE49-F238E27FC236}">
                <a16:creationId xmlns:a16="http://schemas.microsoft.com/office/drawing/2014/main" id="{76188AC1-D70D-494C-9465-252C2B5F7D15}"/>
              </a:ext>
            </a:extLst>
          </p:cNvPr>
          <p:cNvSpPr txBox="1">
            <a:spLocks/>
          </p:cNvSpPr>
          <p:nvPr/>
        </p:nvSpPr>
        <p:spPr>
          <a:xfrm>
            <a:off x="6439301" y="6230177"/>
            <a:ext cx="5858577" cy="388283"/>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7030A0"/>
                </a:solidFill>
                <a:effectLst/>
                <a:uLnTx/>
                <a:uFillTx/>
                <a:latin typeface="华文新魏" panose="02010800040101010101" pitchFamily="2" charset="-122"/>
                <a:ea typeface="华文新魏" panose="02010800040101010101" pitchFamily="2" charset="-122"/>
                <a:cs typeface="+mn-cs"/>
              </a:rPr>
              <a:t>软件学院 软件开发与过程管理 课程组</a:t>
            </a:r>
          </a:p>
        </p:txBody>
      </p:sp>
      <p:sp>
        <p:nvSpPr>
          <p:cNvPr id="3" name="文本框 2">
            <a:extLst>
              <a:ext uri="{FF2B5EF4-FFF2-40B4-BE49-F238E27FC236}">
                <a16:creationId xmlns:a16="http://schemas.microsoft.com/office/drawing/2014/main" id="{3BCE9243-FECF-4AD3-B90A-AA9725BB3BAE}"/>
              </a:ext>
            </a:extLst>
          </p:cNvPr>
          <p:cNvSpPr txBox="1"/>
          <p:nvPr/>
        </p:nvSpPr>
        <p:spPr>
          <a:xfrm>
            <a:off x="261038" y="6275465"/>
            <a:ext cx="15151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2023</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年 第</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3</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版</a:t>
            </a:r>
          </a:p>
        </p:txBody>
      </p:sp>
      <p:sp>
        <p:nvSpPr>
          <p:cNvPr id="10" name="矩形 9">
            <a:extLst>
              <a:ext uri="{FF2B5EF4-FFF2-40B4-BE49-F238E27FC236}">
                <a16:creationId xmlns:a16="http://schemas.microsoft.com/office/drawing/2014/main" id="{B7D524A2-4C21-4705-B2AB-C94863172C33}"/>
              </a:ext>
            </a:extLst>
          </p:cNvPr>
          <p:cNvSpPr/>
          <p:nvPr/>
        </p:nvSpPr>
        <p:spPr>
          <a:xfrm>
            <a:off x="7496285" y="4037412"/>
            <a:ext cx="2501006" cy="646331"/>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4472C4">
                    <a:lumMod val="50000"/>
                  </a:srgbClr>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谢谢大家！</a:t>
            </a:r>
            <a:endParaRPr kumimoji="0" lang="zh-CN" altLang="en-US" sz="3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111388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latin typeface="微软雅黑" panose="020B0503020204020204" pitchFamily="34" charset="-122"/>
                <a:ea typeface="微软雅黑" panose="020B0503020204020204" pitchFamily="34" charset="-122"/>
              </a:rPr>
              <a:t>需求验证概述</a:t>
            </a:r>
            <a:endParaRPr lang="zh-CN" altLang="en-US" dirty="0"/>
          </a:p>
        </p:txBody>
      </p:sp>
      <p:sp>
        <p:nvSpPr>
          <p:cNvPr id="3" name="内容占位符 2"/>
          <p:cNvSpPr>
            <a:spLocks noGrp="1"/>
          </p:cNvSpPr>
          <p:nvPr>
            <p:ph idx="1"/>
          </p:nvPr>
        </p:nvSpPr>
        <p:spPr>
          <a:xfrm>
            <a:off x="838200" y="1236617"/>
            <a:ext cx="10515600" cy="5119733"/>
          </a:xfrm>
        </p:spPr>
        <p:txBody>
          <a:bodyPr>
            <a:normAutofit/>
          </a:bodyPr>
          <a:lstStyle/>
          <a:p>
            <a:r>
              <a:rPr lang="zh-CN" altLang="en-US" sz="3200" dirty="0"/>
              <a:t>需求验证的行为模式</a:t>
            </a:r>
          </a:p>
          <a:p>
            <a:pPr lvl="1"/>
            <a:r>
              <a:rPr lang="zh-CN" altLang="en-US" sz="2800" dirty="0"/>
              <a:t>验证普遍存在</a:t>
            </a:r>
          </a:p>
          <a:p>
            <a:pPr lvl="2"/>
            <a:r>
              <a:rPr lang="zh-CN" altLang="en-US" sz="2400" dirty="0"/>
              <a:t>在需求获取中：获得的用户需求是否正确和充分的支持业务需求？</a:t>
            </a:r>
          </a:p>
          <a:p>
            <a:pPr lvl="2"/>
            <a:r>
              <a:rPr lang="zh-CN" altLang="en-US" sz="2400" dirty="0"/>
              <a:t>在需求分析中：建立的分析模型是否正确的反映了问题域特性和需求？细化的系统需求是否充分和正确的支持用户需求？</a:t>
            </a:r>
          </a:p>
          <a:p>
            <a:pPr lvl="2"/>
            <a:r>
              <a:rPr lang="zh-CN" altLang="en-US" sz="2400" dirty="0"/>
              <a:t>在需求规格说明中：需求规格说明文档是否组织良好、书写正确？需求规格说明文档内的需求是否充分和正确的反映了涉众的意图？需求规格说明文档是否可以作为后续开发工作（设计、实现、测试等等）的基础？</a:t>
            </a:r>
          </a:p>
          <a:p>
            <a:pPr lvl="1"/>
            <a:r>
              <a:rPr lang="zh-CN" altLang="en-US" sz="2800" dirty="0"/>
              <a:t>需求验证是专指在需求规格说明完成之后，对需求规格说明文档进行的验证活动</a:t>
            </a:r>
          </a:p>
        </p:txBody>
      </p:sp>
      <p:sp>
        <p:nvSpPr>
          <p:cNvPr id="4" name="灯片编号占位符 3"/>
          <p:cNvSpPr>
            <a:spLocks noGrp="1"/>
          </p:cNvSpPr>
          <p:nvPr>
            <p:ph type="sldNum" sz="quarter" idx="12"/>
          </p:nvPr>
        </p:nvSpPr>
        <p:spPr/>
        <p:txBody>
          <a:bodyPr/>
          <a:lstStyle/>
          <a:p>
            <a:fld id="{61F11F2F-59C7-484E-ABBA-B715CE84EDE9}" type="slidenum">
              <a:rPr lang="zh-CN" altLang="en-US" smtClean="0"/>
              <a:t>12</a:t>
            </a:fld>
            <a:endParaRPr lang="zh-CN" altLang="en-US" dirty="0"/>
          </a:p>
        </p:txBody>
      </p:sp>
    </p:spTree>
    <p:extLst>
      <p:ext uri="{BB962C8B-B14F-4D97-AF65-F5344CB8AC3E}">
        <p14:creationId xmlns:p14="http://schemas.microsoft.com/office/powerpoint/2010/main" val="8796362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latin typeface="微软雅黑" panose="020B0503020204020204" pitchFamily="34" charset="-122"/>
                <a:ea typeface="微软雅黑" panose="020B0503020204020204" pitchFamily="34" charset="-122"/>
              </a:rPr>
              <a:t>需求验证概述</a:t>
            </a:r>
            <a:endParaRPr lang="zh-CN" altLang="en-US" dirty="0"/>
          </a:p>
        </p:txBody>
      </p:sp>
      <p:sp>
        <p:nvSpPr>
          <p:cNvPr id="3" name="内容占位符 2"/>
          <p:cNvSpPr>
            <a:spLocks noGrp="1"/>
          </p:cNvSpPr>
          <p:nvPr>
            <p:ph idx="1"/>
          </p:nvPr>
        </p:nvSpPr>
        <p:spPr>
          <a:xfrm>
            <a:off x="838200" y="1314450"/>
            <a:ext cx="10515600" cy="4953000"/>
          </a:xfrm>
        </p:spPr>
        <p:txBody>
          <a:bodyPr>
            <a:normAutofit/>
          </a:bodyPr>
          <a:lstStyle/>
          <a:p>
            <a:r>
              <a:rPr lang="zh-CN" altLang="en-US" sz="3200" dirty="0"/>
              <a:t>需求验证的行为模式</a:t>
            </a:r>
          </a:p>
          <a:p>
            <a:pPr lvl="1"/>
            <a:r>
              <a:rPr kumimoji="1" lang="zh-CN" altLang="en-US" sz="2800" dirty="0"/>
              <a:t>需求分析中的验证与需求验证中的验证</a:t>
            </a:r>
            <a:endParaRPr kumimoji="1" lang="en-US" altLang="zh-CN" sz="2800" dirty="0"/>
          </a:p>
          <a:p>
            <a:pPr lvl="2"/>
            <a:r>
              <a:rPr kumimoji="1" lang="zh-CN" altLang="en-US" sz="2400" dirty="0"/>
              <a:t>实际上需求分析和需求验证都包含发现软件系统需求中的遗漏和错误的工作，只是需求验证包含检测与软件系统相关的需求规格说明等文档，并使得这些文档中不能再出现需求不完整或不一致等问题。</a:t>
            </a:r>
            <a:endParaRPr kumimoji="1" lang="en-US" altLang="zh-CN" sz="2400" dirty="0"/>
          </a:p>
          <a:p>
            <a:pPr lvl="2"/>
            <a:r>
              <a:rPr kumimoji="1" lang="zh-CN" altLang="en-US" sz="2400" dirty="0"/>
              <a:t>二者所处阶段也不同</a:t>
            </a:r>
          </a:p>
          <a:p>
            <a:pPr lvl="3"/>
            <a:endParaRPr lang="zh-CN" altLang="en-US" sz="2000" dirty="0"/>
          </a:p>
        </p:txBody>
      </p:sp>
      <p:sp>
        <p:nvSpPr>
          <p:cNvPr id="4" name="灯片编号占位符 3"/>
          <p:cNvSpPr>
            <a:spLocks noGrp="1"/>
          </p:cNvSpPr>
          <p:nvPr>
            <p:ph type="sldNum" sz="quarter" idx="12"/>
          </p:nvPr>
        </p:nvSpPr>
        <p:spPr/>
        <p:txBody>
          <a:bodyPr/>
          <a:lstStyle/>
          <a:p>
            <a:fld id="{61F11F2F-59C7-484E-ABBA-B715CE84EDE9}" type="slidenum">
              <a:rPr lang="zh-CN" altLang="en-US" smtClean="0"/>
              <a:t>13</a:t>
            </a:fld>
            <a:endParaRPr lang="zh-CN" altLang="en-US" dirty="0"/>
          </a:p>
        </p:txBody>
      </p:sp>
    </p:spTree>
    <p:extLst>
      <p:ext uri="{BB962C8B-B14F-4D97-AF65-F5344CB8AC3E}">
        <p14:creationId xmlns:p14="http://schemas.microsoft.com/office/powerpoint/2010/main" val="4196688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latin typeface="微软雅黑" panose="020B0503020204020204" pitchFamily="34" charset="-122"/>
                <a:ea typeface="微软雅黑" panose="020B0503020204020204" pitchFamily="34" charset="-122"/>
              </a:rPr>
              <a:t>需求验证概述</a:t>
            </a:r>
            <a:endParaRPr lang="zh-CN" altLang="en-US" dirty="0"/>
          </a:p>
        </p:txBody>
      </p:sp>
      <p:sp>
        <p:nvSpPr>
          <p:cNvPr id="3" name="内容占位符 2"/>
          <p:cNvSpPr>
            <a:spLocks noGrp="1"/>
          </p:cNvSpPr>
          <p:nvPr>
            <p:ph idx="1"/>
          </p:nvPr>
        </p:nvSpPr>
        <p:spPr>
          <a:xfrm>
            <a:off x="838200" y="1248771"/>
            <a:ext cx="9201150" cy="4369685"/>
          </a:xfrm>
        </p:spPr>
        <p:txBody>
          <a:bodyPr/>
          <a:lstStyle/>
          <a:p>
            <a:r>
              <a:rPr lang="zh-CN" altLang="en-US" dirty="0"/>
              <a:t>需求验证的活动</a:t>
            </a:r>
          </a:p>
          <a:p>
            <a:endParaRPr lang="zh-CN" altLang="en-US" dirty="0"/>
          </a:p>
        </p:txBody>
      </p:sp>
      <p:sp>
        <p:nvSpPr>
          <p:cNvPr id="4" name="灯片编号占位符 3"/>
          <p:cNvSpPr>
            <a:spLocks noGrp="1"/>
          </p:cNvSpPr>
          <p:nvPr>
            <p:ph type="sldNum" sz="quarter" idx="12"/>
          </p:nvPr>
        </p:nvSpPr>
        <p:spPr/>
        <p:txBody>
          <a:bodyPr/>
          <a:lstStyle/>
          <a:p>
            <a:fld id="{61F11F2F-59C7-484E-ABBA-B715CE84EDE9}" type="slidenum">
              <a:rPr lang="zh-CN" altLang="en-US" smtClean="0"/>
              <a:t>14</a:t>
            </a:fld>
            <a:endParaRPr lang="zh-CN" altLang="en-US" dirty="0"/>
          </a:p>
        </p:txBody>
      </p:sp>
      <p:sp>
        <p:nvSpPr>
          <p:cNvPr id="5" name="矩形: 圆角 4"/>
          <p:cNvSpPr/>
          <p:nvPr/>
        </p:nvSpPr>
        <p:spPr>
          <a:xfrm>
            <a:off x="1066800" y="1849583"/>
            <a:ext cx="10287000" cy="4506769"/>
          </a:xfrm>
          <a:prstGeom prst="roundRect">
            <a:avLst>
              <a:gd name="adj" fmla="val 7906"/>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7" name="Picture 7" descr="PE01561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00087" y="3839983"/>
            <a:ext cx="1389945" cy="72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8"/>
          <p:cNvSpPr txBox="1">
            <a:spLocks noChangeArrowheads="1"/>
          </p:cNvSpPr>
          <p:nvPr/>
        </p:nvSpPr>
        <p:spPr bwMode="auto">
          <a:xfrm>
            <a:off x="4474729" y="3379919"/>
            <a:ext cx="992046" cy="369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SzTx/>
              <a:buFontTx/>
              <a:buNone/>
            </a:pPr>
            <a:r>
              <a:rPr lang="zh-CN" altLang="en-US" sz="1800" dirty="0">
                <a:latin typeface="楷体" panose="02010609060101010101" pitchFamily="49" charset="-122"/>
                <a:ea typeface="楷体" panose="02010609060101010101" pitchFamily="49" charset="-122"/>
              </a:rPr>
              <a:t>编写</a:t>
            </a:r>
            <a:r>
              <a:rPr lang="en-US" altLang="zh-CN" sz="1800" dirty="0">
                <a:latin typeface="楷体" panose="02010609060101010101" pitchFamily="49" charset="-122"/>
                <a:ea typeface="楷体" panose="02010609060101010101" pitchFamily="49" charset="-122"/>
              </a:rPr>
              <a:t>SRS</a:t>
            </a:r>
          </a:p>
        </p:txBody>
      </p:sp>
      <p:pic>
        <p:nvPicPr>
          <p:cNvPr id="10"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5291" y="3386864"/>
            <a:ext cx="873217" cy="1102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 Box 17"/>
          <p:cNvSpPr txBox="1">
            <a:spLocks noChangeArrowheads="1"/>
          </p:cNvSpPr>
          <p:nvPr/>
        </p:nvSpPr>
        <p:spPr bwMode="auto">
          <a:xfrm>
            <a:off x="2193251" y="4489281"/>
            <a:ext cx="1107275" cy="369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SzTx/>
              <a:buFontTx/>
              <a:buNone/>
            </a:pPr>
            <a:r>
              <a:rPr lang="zh-CN" altLang="en-US" sz="1800">
                <a:latin typeface="楷体" panose="02010609060101010101" pitchFamily="49" charset="-122"/>
                <a:ea typeface="楷体" panose="02010609060101010101" pitchFamily="49" charset="-122"/>
              </a:rPr>
              <a:t>需求获取</a:t>
            </a:r>
          </a:p>
        </p:txBody>
      </p:sp>
      <p:pic>
        <p:nvPicPr>
          <p:cNvPr id="13" name="Picture 18" descr="men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6461" y="5022259"/>
            <a:ext cx="1062264" cy="970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9"/>
          <p:cNvSpPr txBox="1">
            <a:spLocks noChangeArrowheads="1"/>
          </p:cNvSpPr>
          <p:nvPr/>
        </p:nvSpPr>
        <p:spPr bwMode="auto">
          <a:xfrm>
            <a:off x="2200453" y="6004887"/>
            <a:ext cx="1107275" cy="369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SzTx/>
              <a:buFontTx/>
              <a:buNone/>
            </a:pPr>
            <a:r>
              <a:rPr lang="zh-CN" altLang="en-US" sz="1800">
                <a:latin typeface="楷体" panose="02010609060101010101" pitchFamily="49" charset="-122"/>
                <a:ea typeface="楷体" panose="02010609060101010101" pitchFamily="49" charset="-122"/>
              </a:rPr>
              <a:t>需求分析</a:t>
            </a:r>
          </a:p>
        </p:txBody>
      </p:sp>
      <p:pic>
        <p:nvPicPr>
          <p:cNvPr id="15" name="Picture 20" descr="j021769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00452" y="1921604"/>
            <a:ext cx="1062264" cy="993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21"/>
          <p:cNvSpPr txBox="1">
            <a:spLocks noChangeArrowheads="1"/>
          </p:cNvSpPr>
          <p:nvPr/>
        </p:nvSpPr>
        <p:spPr bwMode="auto">
          <a:xfrm>
            <a:off x="2186049" y="2886870"/>
            <a:ext cx="1107275" cy="369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SzTx/>
              <a:buFontTx/>
              <a:buNone/>
            </a:pPr>
            <a:r>
              <a:rPr lang="zh-CN" altLang="en-US" sz="1800">
                <a:latin typeface="楷体" panose="02010609060101010101" pitchFamily="49" charset="-122"/>
                <a:ea typeface="楷体" panose="02010609060101010101" pitchFamily="49" charset="-122"/>
              </a:rPr>
              <a:t>需求定义</a:t>
            </a:r>
          </a:p>
        </p:txBody>
      </p:sp>
      <p:sp>
        <p:nvSpPr>
          <p:cNvPr id="17" name="AutoShape 22"/>
          <p:cNvSpPr>
            <a:spLocks/>
          </p:cNvSpPr>
          <p:nvPr/>
        </p:nvSpPr>
        <p:spPr bwMode="auto">
          <a:xfrm>
            <a:off x="3820855" y="2199378"/>
            <a:ext cx="406901" cy="3859327"/>
          </a:xfrm>
          <a:prstGeom prst="rightBrace">
            <a:avLst>
              <a:gd name="adj1" fmla="val 81969"/>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SzTx/>
              <a:buFontTx/>
              <a:buNone/>
            </a:pPr>
            <a:endParaRPr lang="zh-CN" altLang="en-US" sz="1800">
              <a:latin typeface="楷体" panose="02010609060101010101" pitchFamily="49" charset="-122"/>
              <a:ea typeface="楷体" panose="02010609060101010101" pitchFamily="49" charset="-122"/>
            </a:endParaRPr>
          </a:p>
        </p:txBody>
      </p:sp>
      <p:sp>
        <p:nvSpPr>
          <p:cNvPr id="20" name="Text Box 11"/>
          <p:cNvSpPr txBox="1">
            <a:spLocks noChangeArrowheads="1"/>
          </p:cNvSpPr>
          <p:nvPr/>
        </p:nvSpPr>
        <p:spPr bwMode="auto">
          <a:xfrm>
            <a:off x="7319963" y="3860800"/>
            <a:ext cx="14033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SzTx/>
              <a:buFontTx/>
              <a:buNone/>
            </a:pPr>
            <a:r>
              <a:rPr lang="zh-CN" altLang="en-US" sz="1600" dirty="0">
                <a:latin typeface="楷体" panose="02010609060101010101" pitchFamily="49" charset="-122"/>
                <a:ea typeface="楷体" panose="02010609060101010101" pitchFamily="49" charset="-122"/>
              </a:rPr>
              <a:t>需求（验证）</a:t>
            </a:r>
          </a:p>
        </p:txBody>
      </p:sp>
      <p:graphicFrame>
        <p:nvGraphicFramePr>
          <p:cNvPr id="21" name="Object 13"/>
          <p:cNvGraphicFramePr>
            <a:graphicFrameLocks noChangeAspect="1"/>
          </p:cNvGraphicFramePr>
          <p:nvPr/>
        </p:nvGraphicFramePr>
        <p:xfrm>
          <a:off x="7464425" y="4148138"/>
          <a:ext cx="1081088" cy="963612"/>
        </p:xfrm>
        <a:graphic>
          <a:graphicData uri="http://schemas.openxmlformats.org/presentationml/2006/ole">
            <mc:AlternateContent xmlns:mc="http://schemas.openxmlformats.org/markup-compatibility/2006">
              <mc:Choice xmlns:v="urn:schemas-microsoft-com:vml" Requires="v">
                <p:oleObj spid="_x0000_s48159" name="剪辑" r:id="rId8" imgW="1879092" imgH="1674266" progId="MS_ClipArt_Gallery.2">
                  <p:embed/>
                </p:oleObj>
              </mc:Choice>
              <mc:Fallback>
                <p:oleObj name="剪辑" r:id="rId8" imgW="1879092" imgH="1674266" progId="MS_ClipArt_Gallery.2">
                  <p:embed/>
                  <p:pic>
                    <p:nvPicPr>
                      <p:cNvPr id="21"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64425" y="4148138"/>
                        <a:ext cx="1081088" cy="963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Line 20"/>
          <p:cNvSpPr>
            <a:spLocks noChangeShapeType="1"/>
          </p:cNvSpPr>
          <p:nvPr/>
        </p:nvSpPr>
        <p:spPr bwMode="auto">
          <a:xfrm>
            <a:off x="6888163" y="4005263"/>
            <a:ext cx="576262" cy="0"/>
          </a:xfrm>
          <a:prstGeom prst="line">
            <a:avLst/>
          </a:prstGeom>
          <a:ln>
            <a:headEnd/>
            <a:tailEnd type="triangl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2"/>
          </a:lnRef>
          <a:fillRef idx="0">
            <a:schemeClr val="accent2"/>
          </a:fillRef>
          <a:effectRef idx="2">
            <a:schemeClr val="accent2"/>
          </a:effectRef>
          <a:fontRef idx="minor">
            <a:schemeClr val="tx1"/>
          </a:fontRef>
        </p:style>
        <p:txBody>
          <a:bodyPr/>
          <a:lstStyle/>
          <a:p>
            <a:endParaRPr lang="zh-CN" altLang="en-US">
              <a:latin typeface="楷体" panose="02010609060101010101" pitchFamily="49" charset="-122"/>
              <a:ea typeface="楷体" panose="02010609060101010101" pitchFamily="49" charset="-122"/>
            </a:endParaRPr>
          </a:p>
        </p:txBody>
      </p:sp>
      <p:sp>
        <p:nvSpPr>
          <p:cNvPr id="23" name="AutoShape 21"/>
          <p:cNvSpPr>
            <a:spLocks noChangeArrowheads="1"/>
          </p:cNvSpPr>
          <p:nvPr/>
        </p:nvSpPr>
        <p:spPr bwMode="auto">
          <a:xfrm>
            <a:off x="5924263" y="3500438"/>
            <a:ext cx="936625" cy="1079500"/>
          </a:xfrm>
          <a:prstGeom prst="foldedCorner">
            <a:avLst>
              <a:gd name="adj" fmla="val 12500"/>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2">
            <a:schemeClr val="accent1"/>
          </a:fillRef>
          <a:effectRef idx="1">
            <a:schemeClr val="accent1"/>
          </a:effectRef>
          <a:fontRef idx="minor">
            <a:schemeClr val="dk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1600" dirty="0">
                <a:latin typeface="楷体" panose="02010609060101010101" pitchFamily="49" charset="-122"/>
                <a:ea typeface="楷体" panose="02010609060101010101" pitchFamily="49" charset="-122"/>
              </a:rPr>
              <a:t>需求规格</a:t>
            </a:r>
          </a:p>
          <a:p>
            <a:pPr algn="ctr" eaLnBrk="1" hangingPunct="1">
              <a:spcBef>
                <a:spcPct val="0"/>
              </a:spcBef>
              <a:buSzTx/>
              <a:buFontTx/>
              <a:buNone/>
            </a:pPr>
            <a:r>
              <a:rPr lang="zh-CN" altLang="en-US" sz="1600" dirty="0">
                <a:latin typeface="楷体" panose="02010609060101010101" pitchFamily="49" charset="-122"/>
                <a:ea typeface="楷体" panose="02010609060101010101" pitchFamily="49" charset="-122"/>
              </a:rPr>
              <a:t>说明书</a:t>
            </a:r>
          </a:p>
        </p:txBody>
      </p:sp>
      <p:sp>
        <p:nvSpPr>
          <p:cNvPr id="24" name="Line 23"/>
          <p:cNvSpPr>
            <a:spLocks noChangeShapeType="1"/>
          </p:cNvSpPr>
          <p:nvPr/>
        </p:nvSpPr>
        <p:spPr bwMode="auto">
          <a:xfrm>
            <a:off x="8615363" y="4005263"/>
            <a:ext cx="576262" cy="0"/>
          </a:xfrm>
          <a:prstGeom prst="line">
            <a:avLst/>
          </a:prstGeom>
          <a:ln>
            <a:headEnd/>
            <a:tailEnd type="triangl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2"/>
          </a:lnRef>
          <a:fillRef idx="0">
            <a:schemeClr val="accent2"/>
          </a:fillRef>
          <a:effectRef idx="2">
            <a:schemeClr val="accent2"/>
          </a:effectRef>
          <a:fontRef idx="minor">
            <a:schemeClr val="tx1"/>
          </a:fontRef>
        </p:style>
        <p:txBody>
          <a:bodyPr/>
          <a:lstStyle/>
          <a:p>
            <a:endParaRPr lang="zh-CN" altLang="en-US">
              <a:latin typeface="楷体" panose="02010609060101010101" pitchFamily="49" charset="-122"/>
              <a:ea typeface="楷体" panose="02010609060101010101" pitchFamily="49" charset="-122"/>
            </a:endParaRPr>
          </a:p>
        </p:txBody>
      </p:sp>
      <p:sp>
        <p:nvSpPr>
          <p:cNvPr id="25" name="Oval 24"/>
          <p:cNvSpPr>
            <a:spLocks noChangeArrowheads="1"/>
          </p:cNvSpPr>
          <p:nvPr/>
        </p:nvSpPr>
        <p:spPr bwMode="auto">
          <a:xfrm>
            <a:off x="9191626" y="3571876"/>
            <a:ext cx="1223963" cy="936625"/>
          </a:xfrm>
          <a:prstGeom prst="ellipse">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2">
            <a:schemeClr val="accent1"/>
          </a:fillRef>
          <a:effectRef idx="1">
            <a:schemeClr val="accent1"/>
          </a:effectRef>
          <a:fontRef idx="minor">
            <a:schemeClr val="dk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SzTx/>
              <a:buFontTx/>
              <a:buNone/>
            </a:pPr>
            <a:endParaRPr lang="zh-CN" altLang="en-US" sz="2400">
              <a:latin typeface="楷体" panose="02010609060101010101" pitchFamily="49" charset="-122"/>
              <a:ea typeface="楷体" panose="02010609060101010101" pitchFamily="49" charset="-122"/>
            </a:endParaRPr>
          </a:p>
        </p:txBody>
      </p:sp>
      <p:sp>
        <p:nvSpPr>
          <p:cNvPr id="26" name="Text Box 25"/>
          <p:cNvSpPr txBox="1">
            <a:spLocks noChangeArrowheads="1"/>
          </p:cNvSpPr>
          <p:nvPr/>
        </p:nvSpPr>
        <p:spPr bwMode="auto">
          <a:xfrm>
            <a:off x="9275763" y="3884613"/>
            <a:ext cx="996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1600">
                <a:latin typeface="楷体" panose="02010609060101010101" pitchFamily="49" charset="-122"/>
                <a:ea typeface="楷体" panose="02010609060101010101" pitchFamily="49" charset="-122"/>
              </a:rPr>
              <a:t>确定问题</a:t>
            </a:r>
          </a:p>
        </p:txBody>
      </p:sp>
      <p:sp>
        <p:nvSpPr>
          <p:cNvPr id="27" name="Line 26"/>
          <p:cNvSpPr>
            <a:spLocks noChangeShapeType="1"/>
          </p:cNvSpPr>
          <p:nvPr/>
        </p:nvSpPr>
        <p:spPr bwMode="auto">
          <a:xfrm flipV="1">
            <a:off x="9840913" y="2924175"/>
            <a:ext cx="0" cy="649288"/>
          </a:xfrm>
          <a:prstGeom prst="line">
            <a:avLst/>
          </a:prstGeom>
          <a:ln>
            <a:headEnd/>
            <a:tailEn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2"/>
          </a:lnRef>
          <a:fillRef idx="0">
            <a:schemeClr val="accent2"/>
          </a:fillRef>
          <a:effectRef idx="2">
            <a:schemeClr val="accent2"/>
          </a:effectRef>
          <a:fontRef idx="minor">
            <a:schemeClr val="tx1"/>
          </a:fontRef>
        </p:style>
        <p:txBody>
          <a:bodyPr/>
          <a:lstStyle/>
          <a:p>
            <a:endParaRPr lang="zh-CN" altLang="en-US">
              <a:latin typeface="楷体" panose="02010609060101010101" pitchFamily="49" charset="-122"/>
              <a:ea typeface="楷体" panose="02010609060101010101" pitchFamily="49" charset="-122"/>
            </a:endParaRPr>
          </a:p>
        </p:txBody>
      </p:sp>
      <p:sp>
        <p:nvSpPr>
          <p:cNvPr id="28" name="Line 27"/>
          <p:cNvSpPr>
            <a:spLocks noChangeShapeType="1"/>
          </p:cNvSpPr>
          <p:nvPr/>
        </p:nvSpPr>
        <p:spPr bwMode="auto">
          <a:xfrm flipH="1">
            <a:off x="6240463" y="2924175"/>
            <a:ext cx="3600450" cy="0"/>
          </a:xfrm>
          <a:prstGeom prst="line">
            <a:avLst/>
          </a:prstGeom>
          <a:ln>
            <a:headEnd/>
            <a:tailEn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2"/>
          </a:lnRef>
          <a:fillRef idx="0">
            <a:schemeClr val="accent2"/>
          </a:fillRef>
          <a:effectRef idx="2">
            <a:schemeClr val="accent2"/>
          </a:effectRef>
          <a:fontRef idx="minor">
            <a:schemeClr val="tx1"/>
          </a:fontRef>
        </p:style>
        <p:txBody>
          <a:bodyPr/>
          <a:lstStyle/>
          <a:p>
            <a:endParaRPr lang="zh-CN" altLang="en-US">
              <a:latin typeface="楷体" panose="02010609060101010101" pitchFamily="49" charset="-122"/>
              <a:ea typeface="楷体" panose="02010609060101010101" pitchFamily="49" charset="-122"/>
            </a:endParaRPr>
          </a:p>
        </p:txBody>
      </p:sp>
      <p:sp>
        <p:nvSpPr>
          <p:cNvPr id="29" name="Line 28"/>
          <p:cNvSpPr>
            <a:spLocks noChangeShapeType="1"/>
          </p:cNvSpPr>
          <p:nvPr/>
        </p:nvSpPr>
        <p:spPr bwMode="auto">
          <a:xfrm>
            <a:off x="6240463" y="2924176"/>
            <a:ext cx="0" cy="576263"/>
          </a:xfrm>
          <a:prstGeom prst="line">
            <a:avLst/>
          </a:prstGeom>
          <a:ln>
            <a:headEnd/>
            <a:tailEnd type="triangl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2"/>
          </a:lnRef>
          <a:fillRef idx="0">
            <a:schemeClr val="accent2"/>
          </a:fillRef>
          <a:effectRef idx="2">
            <a:schemeClr val="accent2"/>
          </a:effectRef>
          <a:fontRef idx="minor">
            <a:schemeClr val="tx1"/>
          </a:fontRef>
        </p:style>
        <p:txBody>
          <a:bodyPr/>
          <a:lstStyle/>
          <a:p>
            <a:endParaRPr lang="zh-CN" altLang="en-US">
              <a:latin typeface="楷体" panose="02010609060101010101" pitchFamily="49" charset="-122"/>
              <a:ea typeface="楷体" panose="02010609060101010101" pitchFamily="49" charset="-122"/>
            </a:endParaRPr>
          </a:p>
        </p:txBody>
      </p:sp>
      <p:sp>
        <p:nvSpPr>
          <p:cNvPr id="30" name="Line 29"/>
          <p:cNvSpPr>
            <a:spLocks noChangeShapeType="1"/>
          </p:cNvSpPr>
          <p:nvPr/>
        </p:nvSpPr>
        <p:spPr bwMode="auto">
          <a:xfrm>
            <a:off x="5356367" y="4005263"/>
            <a:ext cx="503238" cy="0"/>
          </a:xfrm>
          <a:prstGeom prst="line">
            <a:avLst/>
          </a:prstGeom>
          <a:ln>
            <a:headEnd/>
            <a:tailEnd type="triangl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2"/>
          </a:lnRef>
          <a:fillRef idx="0">
            <a:schemeClr val="accent2"/>
          </a:fillRef>
          <a:effectRef idx="2">
            <a:schemeClr val="accent2"/>
          </a:effectRef>
          <a:fontRef idx="minor">
            <a:schemeClr val="tx1"/>
          </a:fontRef>
        </p:style>
        <p:txBody>
          <a:bodyPr/>
          <a:lstStyle/>
          <a:p>
            <a:endParaRPr lang="zh-CN" altLang="en-US">
              <a:latin typeface="楷体" panose="02010609060101010101" pitchFamily="49" charset="-122"/>
              <a:ea typeface="楷体" panose="02010609060101010101" pitchFamily="49" charset="-122"/>
            </a:endParaRPr>
          </a:p>
        </p:txBody>
      </p:sp>
      <p:sp>
        <p:nvSpPr>
          <p:cNvPr id="31" name="Text Box 30"/>
          <p:cNvSpPr txBox="1">
            <a:spLocks noChangeArrowheads="1"/>
          </p:cNvSpPr>
          <p:nvPr/>
        </p:nvSpPr>
        <p:spPr bwMode="auto">
          <a:xfrm>
            <a:off x="7680325" y="2492375"/>
            <a:ext cx="5905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SzTx/>
              <a:buFontTx/>
              <a:buNone/>
            </a:pPr>
            <a:r>
              <a:rPr lang="zh-CN" altLang="en-US" sz="1600">
                <a:latin typeface="楷体" panose="02010609060101010101" pitchFamily="49" charset="-122"/>
                <a:ea typeface="楷体" panose="02010609060101010101" pitchFamily="49" charset="-122"/>
              </a:rPr>
              <a:t>修正</a:t>
            </a:r>
          </a:p>
        </p:txBody>
      </p:sp>
      <p:sp>
        <p:nvSpPr>
          <p:cNvPr id="32" name="AutoShape 31"/>
          <p:cNvSpPr>
            <a:spLocks noChangeArrowheads="1"/>
          </p:cNvSpPr>
          <p:nvPr/>
        </p:nvSpPr>
        <p:spPr bwMode="auto">
          <a:xfrm>
            <a:off x="5690031" y="1065358"/>
            <a:ext cx="3945372" cy="1223963"/>
          </a:xfrm>
          <a:prstGeom prst="cloudCallout">
            <a:avLst>
              <a:gd name="adj1" fmla="val 30713"/>
              <a:gd name="adj2" fmla="val 91480"/>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5"/>
          </a:lnRef>
          <a:fillRef idx="3">
            <a:schemeClr val="accent5"/>
          </a:fillRef>
          <a:effectRef idx="3">
            <a:schemeClr val="accent5"/>
          </a:effectRef>
          <a:fontRef idx="minor">
            <a:schemeClr val="lt1"/>
          </a:fontRef>
        </p:style>
        <p:txBody>
          <a:bodyP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2000" dirty="0">
                <a:solidFill>
                  <a:schemeClr val="bg1"/>
                </a:solidFill>
                <a:latin typeface="楷体" panose="02010609060101010101" pitchFamily="49" charset="-122"/>
                <a:ea typeface="楷体" panose="02010609060101010101" pitchFamily="49" charset="-122"/>
              </a:rPr>
              <a:t>需求验证是一个迭代过程，需要多次反复。</a:t>
            </a:r>
          </a:p>
        </p:txBody>
      </p:sp>
    </p:spTree>
    <p:extLst>
      <p:ext uri="{BB962C8B-B14F-4D97-AF65-F5344CB8AC3E}">
        <p14:creationId xmlns:p14="http://schemas.microsoft.com/office/powerpoint/2010/main" val="1632965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latin typeface="微软雅黑" panose="020B0503020204020204" pitchFamily="34" charset="-122"/>
                <a:ea typeface="微软雅黑" panose="020B0503020204020204" pitchFamily="34" charset="-122"/>
              </a:rPr>
              <a:t>需求验证概述</a:t>
            </a:r>
            <a:endParaRPr lang="zh-CN" altLang="en-US" dirty="0"/>
          </a:p>
        </p:txBody>
      </p:sp>
      <p:sp>
        <p:nvSpPr>
          <p:cNvPr id="3" name="内容占位符 2"/>
          <p:cNvSpPr>
            <a:spLocks noGrp="1"/>
          </p:cNvSpPr>
          <p:nvPr>
            <p:ph idx="1"/>
          </p:nvPr>
        </p:nvSpPr>
        <p:spPr>
          <a:xfrm>
            <a:off x="838200" y="1236617"/>
            <a:ext cx="9201150" cy="4381839"/>
          </a:xfrm>
        </p:spPr>
        <p:txBody>
          <a:bodyPr/>
          <a:lstStyle/>
          <a:p>
            <a:r>
              <a:rPr lang="zh-CN" altLang="en-US" dirty="0"/>
              <a:t>需求验证的活动</a:t>
            </a:r>
          </a:p>
          <a:p>
            <a:endParaRPr lang="zh-CN" altLang="en-US" dirty="0"/>
          </a:p>
        </p:txBody>
      </p:sp>
      <p:sp>
        <p:nvSpPr>
          <p:cNvPr id="4" name="灯片编号占位符 3"/>
          <p:cNvSpPr>
            <a:spLocks noGrp="1"/>
          </p:cNvSpPr>
          <p:nvPr>
            <p:ph type="sldNum" sz="quarter" idx="12"/>
          </p:nvPr>
        </p:nvSpPr>
        <p:spPr/>
        <p:txBody>
          <a:bodyPr/>
          <a:lstStyle/>
          <a:p>
            <a:fld id="{61F11F2F-59C7-484E-ABBA-B715CE84EDE9}" type="slidenum">
              <a:rPr lang="zh-CN" altLang="en-US" smtClean="0"/>
              <a:t>15</a:t>
            </a:fld>
            <a:endParaRPr lang="zh-CN" altLang="en-US" dirty="0"/>
          </a:p>
        </p:txBody>
      </p:sp>
      <p:sp>
        <p:nvSpPr>
          <p:cNvPr id="5" name="矩形: 圆角 4"/>
          <p:cNvSpPr/>
          <p:nvPr/>
        </p:nvSpPr>
        <p:spPr>
          <a:xfrm>
            <a:off x="1238250" y="1849583"/>
            <a:ext cx="10115550" cy="4506769"/>
          </a:xfrm>
          <a:prstGeom prst="roundRect">
            <a:avLst>
              <a:gd name="adj" fmla="val 7906"/>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7" name="Picture 7" descr="PE01561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00087" y="3839983"/>
            <a:ext cx="1389945" cy="72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8"/>
          <p:cNvSpPr txBox="1">
            <a:spLocks noChangeArrowheads="1"/>
          </p:cNvSpPr>
          <p:nvPr/>
        </p:nvSpPr>
        <p:spPr bwMode="auto">
          <a:xfrm>
            <a:off x="4474729" y="3379919"/>
            <a:ext cx="992046" cy="369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SzTx/>
              <a:buFontTx/>
              <a:buNone/>
            </a:pPr>
            <a:r>
              <a:rPr lang="zh-CN" altLang="en-US" sz="1800" dirty="0">
                <a:latin typeface="楷体" panose="02010609060101010101" pitchFamily="49" charset="-122"/>
                <a:ea typeface="楷体" panose="02010609060101010101" pitchFamily="49" charset="-122"/>
              </a:rPr>
              <a:t>编写</a:t>
            </a:r>
            <a:r>
              <a:rPr lang="en-US" altLang="zh-CN" sz="1800" dirty="0">
                <a:latin typeface="楷体" panose="02010609060101010101" pitchFamily="49" charset="-122"/>
                <a:ea typeface="楷体" panose="02010609060101010101" pitchFamily="49" charset="-122"/>
              </a:rPr>
              <a:t>SRS</a:t>
            </a:r>
          </a:p>
        </p:txBody>
      </p:sp>
      <p:pic>
        <p:nvPicPr>
          <p:cNvPr id="10"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5291" y="3386864"/>
            <a:ext cx="873217" cy="1102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 Box 17"/>
          <p:cNvSpPr txBox="1">
            <a:spLocks noChangeArrowheads="1"/>
          </p:cNvSpPr>
          <p:nvPr/>
        </p:nvSpPr>
        <p:spPr bwMode="auto">
          <a:xfrm>
            <a:off x="2193251" y="4489281"/>
            <a:ext cx="1107275" cy="369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SzTx/>
              <a:buFontTx/>
              <a:buNone/>
            </a:pPr>
            <a:r>
              <a:rPr lang="zh-CN" altLang="en-US" sz="1800">
                <a:latin typeface="楷体" panose="02010609060101010101" pitchFamily="49" charset="-122"/>
                <a:ea typeface="楷体" panose="02010609060101010101" pitchFamily="49" charset="-122"/>
              </a:rPr>
              <a:t>需求获取</a:t>
            </a:r>
          </a:p>
        </p:txBody>
      </p:sp>
      <p:pic>
        <p:nvPicPr>
          <p:cNvPr id="13" name="Picture 18" descr="men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6461" y="5022259"/>
            <a:ext cx="1062264" cy="970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9"/>
          <p:cNvSpPr txBox="1">
            <a:spLocks noChangeArrowheads="1"/>
          </p:cNvSpPr>
          <p:nvPr/>
        </p:nvSpPr>
        <p:spPr bwMode="auto">
          <a:xfrm>
            <a:off x="2200453" y="6004887"/>
            <a:ext cx="1107275" cy="369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SzTx/>
              <a:buFontTx/>
              <a:buNone/>
            </a:pPr>
            <a:r>
              <a:rPr lang="zh-CN" altLang="en-US" sz="1800">
                <a:latin typeface="楷体" panose="02010609060101010101" pitchFamily="49" charset="-122"/>
                <a:ea typeface="楷体" panose="02010609060101010101" pitchFamily="49" charset="-122"/>
              </a:rPr>
              <a:t>需求分析</a:t>
            </a:r>
          </a:p>
        </p:txBody>
      </p:sp>
      <p:pic>
        <p:nvPicPr>
          <p:cNvPr id="15" name="Picture 20" descr="j021769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00452" y="1921604"/>
            <a:ext cx="1062264" cy="993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21"/>
          <p:cNvSpPr txBox="1">
            <a:spLocks noChangeArrowheads="1"/>
          </p:cNvSpPr>
          <p:nvPr/>
        </p:nvSpPr>
        <p:spPr bwMode="auto">
          <a:xfrm>
            <a:off x="2186049" y="2886870"/>
            <a:ext cx="1107275" cy="369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SzTx/>
              <a:buFontTx/>
              <a:buNone/>
            </a:pPr>
            <a:r>
              <a:rPr lang="zh-CN" altLang="en-US" sz="1800">
                <a:latin typeface="楷体" panose="02010609060101010101" pitchFamily="49" charset="-122"/>
                <a:ea typeface="楷体" panose="02010609060101010101" pitchFamily="49" charset="-122"/>
              </a:rPr>
              <a:t>需求定义</a:t>
            </a:r>
          </a:p>
        </p:txBody>
      </p:sp>
      <p:sp>
        <p:nvSpPr>
          <p:cNvPr id="17" name="AutoShape 22"/>
          <p:cNvSpPr>
            <a:spLocks/>
          </p:cNvSpPr>
          <p:nvPr/>
        </p:nvSpPr>
        <p:spPr bwMode="auto">
          <a:xfrm>
            <a:off x="3820855" y="2199378"/>
            <a:ext cx="406901" cy="3859327"/>
          </a:xfrm>
          <a:prstGeom prst="rightBrace">
            <a:avLst>
              <a:gd name="adj1" fmla="val 81969"/>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SzTx/>
              <a:buFontTx/>
              <a:buNone/>
            </a:pPr>
            <a:endParaRPr lang="zh-CN" altLang="en-US" sz="1800">
              <a:latin typeface="楷体" panose="02010609060101010101" pitchFamily="49" charset="-122"/>
              <a:ea typeface="楷体" panose="02010609060101010101" pitchFamily="49" charset="-122"/>
            </a:endParaRPr>
          </a:p>
        </p:txBody>
      </p:sp>
      <p:sp>
        <p:nvSpPr>
          <p:cNvPr id="20" name="Text Box 11"/>
          <p:cNvSpPr txBox="1">
            <a:spLocks noChangeArrowheads="1"/>
          </p:cNvSpPr>
          <p:nvPr/>
        </p:nvSpPr>
        <p:spPr bwMode="auto">
          <a:xfrm>
            <a:off x="7319963" y="3860800"/>
            <a:ext cx="14033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SzTx/>
              <a:buFontTx/>
              <a:buNone/>
            </a:pPr>
            <a:r>
              <a:rPr lang="zh-CN" altLang="en-US" sz="1600" dirty="0">
                <a:latin typeface="楷体" panose="02010609060101010101" pitchFamily="49" charset="-122"/>
                <a:ea typeface="楷体" panose="02010609060101010101" pitchFamily="49" charset="-122"/>
              </a:rPr>
              <a:t>需求（验证）</a:t>
            </a:r>
          </a:p>
        </p:txBody>
      </p:sp>
      <p:graphicFrame>
        <p:nvGraphicFramePr>
          <p:cNvPr id="21" name="Object 13"/>
          <p:cNvGraphicFramePr>
            <a:graphicFrameLocks noChangeAspect="1"/>
          </p:cNvGraphicFramePr>
          <p:nvPr/>
        </p:nvGraphicFramePr>
        <p:xfrm>
          <a:off x="7464425" y="4148138"/>
          <a:ext cx="1081088" cy="963612"/>
        </p:xfrm>
        <a:graphic>
          <a:graphicData uri="http://schemas.openxmlformats.org/presentationml/2006/ole">
            <mc:AlternateContent xmlns:mc="http://schemas.openxmlformats.org/markup-compatibility/2006">
              <mc:Choice xmlns:v="urn:schemas-microsoft-com:vml" Requires="v">
                <p:oleObj spid="_x0000_s49183" name="剪辑" r:id="rId8" imgW="1879092" imgH="1674266" progId="MS_ClipArt_Gallery.2">
                  <p:embed/>
                </p:oleObj>
              </mc:Choice>
              <mc:Fallback>
                <p:oleObj name="剪辑" r:id="rId8" imgW="1879092" imgH="1674266" progId="MS_ClipArt_Gallery.2">
                  <p:embed/>
                  <p:pic>
                    <p:nvPicPr>
                      <p:cNvPr id="21"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64425" y="4148138"/>
                        <a:ext cx="1081088" cy="963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Line 20"/>
          <p:cNvSpPr>
            <a:spLocks noChangeShapeType="1"/>
          </p:cNvSpPr>
          <p:nvPr/>
        </p:nvSpPr>
        <p:spPr bwMode="auto">
          <a:xfrm>
            <a:off x="6888163" y="4005263"/>
            <a:ext cx="576262" cy="0"/>
          </a:xfrm>
          <a:prstGeom prst="line">
            <a:avLst/>
          </a:prstGeom>
          <a:ln>
            <a:headEnd/>
            <a:tailEnd type="triangl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2"/>
          </a:lnRef>
          <a:fillRef idx="0">
            <a:schemeClr val="accent2"/>
          </a:fillRef>
          <a:effectRef idx="2">
            <a:schemeClr val="accent2"/>
          </a:effectRef>
          <a:fontRef idx="minor">
            <a:schemeClr val="tx1"/>
          </a:fontRef>
        </p:style>
        <p:txBody>
          <a:bodyPr/>
          <a:lstStyle/>
          <a:p>
            <a:endParaRPr lang="zh-CN" altLang="en-US">
              <a:latin typeface="楷体" panose="02010609060101010101" pitchFamily="49" charset="-122"/>
              <a:ea typeface="楷体" panose="02010609060101010101" pitchFamily="49" charset="-122"/>
            </a:endParaRPr>
          </a:p>
        </p:txBody>
      </p:sp>
      <p:sp>
        <p:nvSpPr>
          <p:cNvPr id="23" name="AutoShape 21"/>
          <p:cNvSpPr>
            <a:spLocks noChangeArrowheads="1"/>
          </p:cNvSpPr>
          <p:nvPr/>
        </p:nvSpPr>
        <p:spPr bwMode="auto">
          <a:xfrm>
            <a:off x="5924263" y="3500438"/>
            <a:ext cx="936625" cy="1079500"/>
          </a:xfrm>
          <a:prstGeom prst="foldedCorner">
            <a:avLst>
              <a:gd name="adj" fmla="val 12500"/>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2">
            <a:schemeClr val="accent1"/>
          </a:fillRef>
          <a:effectRef idx="1">
            <a:schemeClr val="accent1"/>
          </a:effectRef>
          <a:fontRef idx="minor">
            <a:schemeClr val="dk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1600" dirty="0">
                <a:latin typeface="楷体" panose="02010609060101010101" pitchFamily="49" charset="-122"/>
                <a:ea typeface="楷体" panose="02010609060101010101" pitchFamily="49" charset="-122"/>
              </a:rPr>
              <a:t>需求规格</a:t>
            </a:r>
          </a:p>
          <a:p>
            <a:pPr algn="ctr" eaLnBrk="1" hangingPunct="1">
              <a:spcBef>
                <a:spcPct val="0"/>
              </a:spcBef>
              <a:buSzTx/>
              <a:buFontTx/>
              <a:buNone/>
            </a:pPr>
            <a:r>
              <a:rPr lang="zh-CN" altLang="en-US" sz="1600" dirty="0">
                <a:latin typeface="楷体" panose="02010609060101010101" pitchFamily="49" charset="-122"/>
                <a:ea typeface="楷体" panose="02010609060101010101" pitchFamily="49" charset="-122"/>
              </a:rPr>
              <a:t>说明书</a:t>
            </a:r>
          </a:p>
        </p:txBody>
      </p:sp>
      <p:sp>
        <p:nvSpPr>
          <p:cNvPr id="24" name="Line 23"/>
          <p:cNvSpPr>
            <a:spLocks noChangeShapeType="1"/>
          </p:cNvSpPr>
          <p:nvPr/>
        </p:nvSpPr>
        <p:spPr bwMode="auto">
          <a:xfrm>
            <a:off x="8615363" y="4005263"/>
            <a:ext cx="576262" cy="0"/>
          </a:xfrm>
          <a:prstGeom prst="line">
            <a:avLst/>
          </a:prstGeom>
          <a:ln>
            <a:headEnd/>
            <a:tailEnd type="triangl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2"/>
          </a:lnRef>
          <a:fillRef idx="0">
            <a:schemeClr val="accent2"/>
          </a:fillRef>
          <a:effectRef idx="2">
            <a:schemeClr val="accent2"/>
          </a:effectRef>
          <a:fontRef idx="minor">
            <a:schemeClr val="tx1"/>
          </a:fontRef>
        </p:style>
        <p:txBody>
          <a:bodyPr/>
          <a:lstStyle/>
          <a:p>
            <a:endParaRPr lang="zh-CN" altLang="en-US">
              <a:latin typeface="楷体" panose="02010609060101010101" pitchFamily="49" charset="-122"/>
              <a:ea typeface="楷体" panose="02010609060101010101" pitchFamily="49" charset="-122"/>
            </a:endParaRPr>
          </a:p>
        </p:txBody>
      </p:sp>
      <p:sp>
        <p:nvSpPr>
          <p:cNvPr id="25" name="Oval 24"/>
          <p:cNvSpPr>
            <a:spLocks noChangeArrowheads="1"/>
          </p:cNvSpPr>
          <p:nvPr/>
        </p:nvSpPr>
        <p:spPr bwMode="auto">
          <a:xfrm>
            <a:off x="9191626" y="3571876"/>
            <a:ext cx="1223963" cy="936625"/>
          </a:xfrm>
          <a:prstGeom prst="ellipse">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2">
            <a:schemeClr val="accent1"/>
          </a:fillRef>
          <a:effectRef idx="1">
            <a:schemeClr val="accent1"/>
          </a:effectRef>
          <a:fontRef idx="minor">
            <a:schemeClr val="dk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SzTx/>
              <a:buFontTx/>
              <a:buNone/>
            </a:pPr>
            <a:endParaRPr lang="zh-CN" altLang="en-US" sz="2400">
              <a:latin typeface="楷体" panose="02010609060101010101" pitchFamily="49" charset="-122"/>
              <a:ea typeface="楷体" panose="02010609060101010101" pitchFamily="49" charset="-122"/>
            </a:endParaRPr>
          </a:p>
        </p:txBody>
      </p:sp>
      <p:sp>
        <p:nvSpPr>
          <p:cNvPr id="26" name="Text Box 25"/>
          <p:cNvSpPr txBox="1">
            <a:spLocks noChangeArrowheads="1"/>
          </p:cNvSpPr>
          <p:nvPr/>
        </p:nvSpPr>
        <p:spPr bwMode="auto">
          <a:xfrm>
            <a:off x="9275763" y="3884613"/>
            <a:ext cx="996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1600">
                <a:latin typeface="楷体" panose="02010609060101010101" pitchFamily="49" charset="-122"/>
                <a:ea typeface="楷体" panose="02010609060101010101" pitchFamily="49" charset="-122"/>
              </a:rPr>
              <a:t>确定问题</a:t>
            </a:r>
          </a:p>
        </p:txBody>
      </p:sp>
      <p:sp>
        <p:nvSpPr>
          <p:cNvPr id="27" name="Line 26"/>
          <p:cNvSpPr>
            <a:spLocks noChangeShapeType="1"/>
          </p:cNvSpPr>
          <p:nvPr/>
        </p:nvSpPr>
        <p:spPr bwMode="auto">
          <a:xfrm flipV="1">
            <a:off x="9840913" y="2924175"/>
            <a:ext cx="0" cy="649288"/>
          </a:xfrm>
          <a:prstGeom prst="line">
            <a:avLst/>
          </a:prstGeom>
          <a:ln>
            <a:headEnd/>
            <a:tailEn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2"/>
          </a:lnRef>
          <a:fillRef idx="0">
            <a:schemeClr val="accent2"/>
          </a:fillRef>
          <a:effectRef idx="2">
            <a:schemeClr val="accent2"/>
          </a:effectRef>
          <a:fontRef idx="minor">
            <a:schemeClr val="tx1"/>
          </a:fontRef>
        </p:style>
        <p:txBody>
          <a:bodyPr/>
          <a:lstStyle/>
          <a:p>
            <a:endParaRPr lang="zh-CN" altLang="en-US">
              <a:latin typeface="楷体" panose="02010609060101010101" pitchFamily="49" charset="-122"/>
              <a:ea typeface="楷体" panose="02010609060101010101" pitchFamily="49" charset="-122"/>
            </a:endParaRPr>
          </a:p>
        </p:txBody>
      </p:sp>
      <p:sp>
        <p:nvSpPr>
          <p:cNvPr id="28" name="Line 27"/>
          <p:cNvSpPr>
            <a:spLocks noChangeShapeType="1"/>
          </p:cNvSpPr>
          <p:nvPr/>
        </p:nvSpPr>
        <p:spPr bwMode="auto">
          <a:xfrm flipH="1">
            <a:off x="6240463" y="2924175"/>
            <a:ext cx="3600450" cy="0"/>
          </a:xfrm>
          <a:prstGeom prst="line">
            <a:avLst/>
          </a:prstGeom>
          <a:ln>
            <a:headEnd/>
            <a:tailEn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2"/>
          </a:lnRef>
          <a:fillRef idx="0">
            <a:schemeClr val="accent2"/>
          </a:fillRef>
          <a:effectRef idx="2">
            <a:schemeClr val="accent2"/>
          </a:effectRef>
          <a:fontRef idx="minor">
            <a:schemeClr val="tx1"/>
          </a:fontRef>
        </p:style>
        <p:txBody>
          <a:bodyPr/>
          <a:lstStyle/>
          <a:p>
            <a:endParaRPr lang="zh-CN" altLang="en-US">
              <a:latin typeface="楷体" panose="02010609060101010101" pitchFamily="49" charset="-122"/>
              <a:ea typeface="楷体" panose="02010609060101010101" pitchFamily="49" charset="-122"/>
            </a:endParaRPr>
          </a:p>
        </p:txBody>
      </p:sp>
      <p:sp>
        <p:nvSpPr>
          <p:cNvPr id="29" name="Line 28"/>
          <p:cNvSpPr>
            <a:spLocks noChangeShapeType="1"/>
          </p:cNvSpPr>
          <p:nvPr/>
        </p:nvSpPr>
        <p:spPr bwMode="auto">
          <a:xfrm>
            <a:off x="6240463" y="2924176"/>
            <a:ext cx="0" cy="576263"/>
          </a:xfrm>
          <a:prstGeom prst="line">
            <a:avLst/>
          </a:prstGeom>
          <a:ln>
            <a:headEnd/>
            <a:tailEnd type="triangl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2"/>
          </a:lnRef>
          <a:fillRef idx="0">
            <a:schemeClr val="accent2"/>
          </a:fillRef>
          <a:effectRef idx="2">
            <a:schemeClr val="accent2"/>
          </a:effectRef>
          <a:fontRef idx="minor">
            <a:schemeClr val="tx1"/>
          </a:fontRef>
        </p:style>
        <p:txBody>
          <a:bodyPr/>
          <a:lstStyle/>
          <a:p>
            <a:endParaRPr lang="zh-CN" altLang="en-US">
              <a:latin typeface="楷体" panose="02010609060101010101" pitchFamily="49" charset="-122"/>
              <a:ea typeface="楷体" panose="02010609060101010101" pitchFamily="49" charset="-122"/>
            </a:endParaRPr>
          </a:p>
        </p:txBody>
      </p:sp>
      <p:sp>
        <p:nvSpPr>
          <p:cNvPr id="30" name="Line 29"/>
          <p:cNvSpPr>
            <a:spLocks noChangeShapeType="1"/>
          </p:cNvSpPr>
          <p:nvPr/>
        </p:nvSpPr>
        <p:spPr bwMode="auto">
          <a:xfrm>
            <a:off x="5356367" y="4005263"/>
            <a:ext cx="503238" cy="0"/>
          </a:xfrm>
          <a:prstGeom prst="line">
            <a:avLst/>
          </a:prstGeom>
          <a:ln>
            <a:headEnd/>
            <a:tailEnd type="triangl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2"/>
          </a:lnRef>
          <a:fillRef idx="0">
            <a:schemeClr val="accent2"/>
          </a:fillRef>
          <a:effectRef idx="2">
            <a:schemeClr val="accent2"/>
          </a:effectRef>
          <a:fontRef idx="minor">
            <a:schemeClr val="tx1"/>
          </a:fontRef>
        </p:style>
        <p:txBody>
          <a:bodyPr/>
          <a:lstStyle/>
          <a:p>
            <a:endParaRPr lang="zh-CN" altLang="en-US">
              <a:latin typeface="楷体" panose="02010609060101010101" pitchFamily="49" charset="-122"/>
              <a:ea typeface="楷体" panose="02010609060101010101" pitchFamily="49" charset="-122"/>
            </a:endParaRPr>
          </a:p>
        </p:txBody>
      </p:sp>
      <p:sp>
        <p:nvSpPr>
          <p:cNvPr id="31" name="Text Box 30"/>
          <p:cNvSpPr txBox="1">
            <a:spLocks noChangeArrowheads="1"/>
          </p:cNvSpPr>
          <p:nvPr/>
        </p:nvSpPr>
        <p:spPr bwMode="auto">
          <a:xfrm>
            <a:off x="7680325" y="2492375"/>
            <a:ext cx="5905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SzTx/>
              <a:buFontTx/>
              <a:buNone/>
            </a:pPr>
            <a:r>
              <a:rPr lang="zh-CN" altLang="en-US" sz="1600">
                <a:latin typeface="楷体" panose="02010609060101010101" pitchFamily="49" charset="-122"/>
                <a:ea typeface="楷体" panose="02010609060101010101" pitchFamily="49" charset="-122"/>
              </a:rPr>
              <a:t>修正</a:t>
            </a:r>
          </a:p>
        </p:txBody>
      </p:sp>
      <p:sp>
        <p:nvSpPr>
          <p:cNvPr id="33" name="Oval 28"/>
          <p:cNvSpPr>
            <a:spLocks noChangeArrowheads="1"/>
          </p:cNvSpPr>
          <p:nvPr/>
        </p:nvSpPr>
        <p:spPr bwMode="auto">
          <a:xfrm>
            <a:off x="5665908" y="3256656"/>
            <a:ext cx="1404784" cy="1513114"/>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SzTx/>
              <a:buFontTx/>
              <a:buNone/>
            </a:pPr>
            <a:endParaRPr lang="zh-CN" altLang="en-US" sz="2400">
              <a:ea typeface="华文新魏" panose="02010800040101010101" pitchFamily="2" charset="-122"/>
            </a:endParaRPr>
          </a:p>
        </p:txBody>
      </p:sp>
      <p:sp>
        <p:nvSpPr>
          <p:cNvPr id="34" name="Line 30"/>
          <p:cNvSpPr>
            <a:spLocks noChangeShapeType="1"/>
          </p:cNvSpPr>
          <p:nvPr/>
        </p:nvSpPr>
        <p:spPr bwMode="auto">
          <a:xfrm>
            <a:off x="6417517" y="4787107"/>
            <a:ext cx="10992" cy="438589"/>
          </a:xfrm>
          <a:prstGeom prst="line">
            <a:avLst/>
          </a:prstGeom>
          <a:noFill/>
          <a:ln w="38100">
            <a:solidFill>
              <a:srgbClr val="FF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 name="矩形: 圆角 5"/>
          <p:cNvSpPr/>
          <p:nvPr/>
        </p:nvSpPr>
        <p:spPr>
          <a:xfrm>
            <a:off x="4300087" y="5222732"/>
            <a:ext cx="6944537" cy="1567008"/>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r>
              <a:rPr lang="zh-CN" altLang="en-US" sz="2000" dirty="0">
                <a:latin typeface="楷体" panose="02010609060101010101" pitchFamily="49" charset="-122"/>
                <a:ea typeface="楷体" panose="02010609060101010101" pitchFamily="49" charset="-122"/>
              </a:rPr>
              <a:t>    实践：实际上，在需求规格说明写作或完成时，一般</a:t>
            </a:r>
            <a:r>
              <a:rPr lang="en-US" altLang="zh-CN" sz="2000" dirty="0">
                <a:latin typeface="楷体" panose="02010609060101010101" pitchFamily="49" charset="-122"/>
                <a:ea typeface="楷体" panose="02010609060101010101" pitchFamily="49" charset="-122"/>
              </a:rPr>
              <a:t>SRS</a:t>
            </a:r>
            <a:r>
              <a:rPr lang="zh-CN" altLang="en-US" sz="2000" dirty="0">
                <a:latin typeface="楷体" panose="02010609060101010101" pitchFamily="49" charset="-122"/>
                <a:ea typeface="楷体" panose="02010609060101010101" pitchFamily="49" charset="-122"/>
              </a:rPr>
              <a:t>小组都会开展多次大型的自查会，将需求定义、需求获取、需求分析的参与人员集中或分组，让</a:t>
            </a:r>
            <a:r>
              <a:rPr lang="en-US" altLang="zh-CN" sz="2000" dirty="0">
                <a:latin typeface="楷体" panose="02010609060101010101" pitchFamily="49" charset="-122"/>
                <a:ea typeface="楷体" panose="02010609060101010101" pitchFamily="49" charset="-122"/>
              </a:rPr>
              <a:t>SRS</a:t>
            </a:r>
            <a:r>
              <a:rPr lang="zh-CN" altLang="en-US" sz="2000" dirty="0">
                <a:latin typeface="楷体" panose="02010609060101010101" pitchFamily="49" charset="-122"/>
                <a:ea typeface="楷体" panose="02010609060101010101" pitchFamily="49" charset="-122"/>
              </a:rPr>
              <a:t>撰写人对所撰写的内容向大家宣讲一次，然后开展讨论，目的是获得需求相关参与人员对撰写内容的认可。</a:t>
            </a:r>
          </a:p>
        </p:txBody>
      </p:sp>
    </p:spTree>
    <p:extLst>
      <p:ext uri="{BB962C8B-B14F-4D97-AF65-F5344CB8AC3E}">
        <p14:creationId xmlns:p14="http://schemas.microsoft.com/office/powerpoint/2010/main" val="6379284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主要内容</a:t>
            </a:r>
          </a:p>
        </p:txBody>
      </p:sp>
      <p:sp>
        <p:nvSpPr>
          <p:cNvPr id="6" name="灯片编号占位符 5"/>
          <p:cNvSpPr>
            <a:spLocks noGrp="1"/>
          </p:cNvSpPr>
          <p:nvPr>
            <p:ph type="sldNum" sz="quarter" idx="12"/>
          </p:nvPr>
        </p:nvSpPr>
        <p:spPr/>
        <p:txBody>
          <a:bodyPr/>
          <a:lstStyle/>
          <a:p>
            <a:fld id="{61F11F2F-59C7-484E-ABBA-B715CE84EDE9}" type="slidenum">
              <a:rPr lang="zh-CN" altLang="en-US" smtClean="0"/>
              <a:t>16</a:t>
            </a:fld>
            <a:endParaRPr lang="zh-CN" altLang="en-US"/>
          </a:p>
        </p:txBody>
      </p:sp>
      <p:grpSp>
        <p:nvGrpSpPr>
          <p:cNvPr id="4" name="组合 3">
            <a:extLst>
              <a:ext uri="{FF2B5EF4-FFF2-40B4-BE49-F238E27FC236}">
                <a16:creationId xmlns:a16="http://schemas.microsoft.com/office/drawing/2014/main" id="{18BD1C0D-486D-C541-B347-28FAE9472305}"/>
              </a:ext>
            </a:extLst>
          </p:cNvPr>
          <p:cNvGrpSpPr/>
          <p:nvPr/>
        </p:nvGrpSpPr>
        <p:grpSpPr>
          <a:xfrm>
            <a:off x="1006379" y="1412988"/>
            <a:ext cx="2866710" cy="4669158"/>
            <a:chOff x="1811206" y="2192812"/>
            <a:chExt cx="1828630" cy="3027962"/>
          </a:xfrm>
        </p:grpSpPr>
        <p:pic>
          <p:nvPicPr>
            <p:cNvPr id="16" name="Picture 3">
              <a:extLst>
                <a:ext uri="{FF2B5EF4-FFF2-40B4-BE49-F238E27FC236}">
                  <a16:creationId xmlns:a16="http://schemas.microsoft.com/office/drawing/2014/main" id="{E379D07E-E3B2-B443-B4AF-3F500CB87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1206" y="2192812"/>
              <a:ext cx="1783376" cy="3027962"/>
            </a:xfrm>
            <a:prstGeom prst="rect">
              <a:avLst/>
            </a:prstGeom>
            <a:solidFill>
              <a:srgbClr val="7030A0"/>
            </a:solidFill>
            <a:ln>
              <a:noFill/>
            </a:ln>
          </p:spPr>
        </p:pic>
        <p:grpSp>
          <p:nvGrpSpPr>
            <p:cNvPr id="17" name="组合 16">
              <a:extLst>
                <a:ext uri="{FF2B5EF4-FFF2-40B4-BE49-F238E27FC236}">
                  <a16:creationId xmlns:a16="http://schemas.microsoft.com/office/drawing/2014/main" id="{39BE8625-0888-2640-942D-09472D828E97}"/>
                </a:ext>
              </a:extLst>
            </p:cNvPr>
            <p:cNvGrpSpPr/>
            <p:nvPr/>
          </p:nvGrpSpPr>
          <p:grpSpPr>
            <a:xfrm>
              <a:off x="2433693" y="2192812"/>
              <a:ext cx="1206143" cy="1124117"/>
              <a:chOff x="346473" y="496025"/>
              <a:chExt cx="1344215" cy="1252800"/>
            </a:xfrm>
            <a:solidFill>
              <a:srgbClr val="7030A0"/>
            </a:solidFill>
          </p:grpSpPr>
          <p:sp>
            <p:nvSpPr>
              <p:cNvPr id="18" name="六边形 19">
                <a:extLst>
                  <a:ext uri="{FF2B5EF4-FFF2-40B4-BE49-F238E27FC236}">
                    <a16:creationId xmlns:a16="http://schemas.microsoft.com/office/drawing/2014/main" id="{D915061D-83DD-0C48-90B6-1305B227564B}"/>
                  </a:ext>
                </a:extLst>
              </p:cNvPr>
              <p:cNvSpPr>
                <a:spLocks noChangeArrowheads="1"/>
              </p:cNvSpPr>
              <p:nvPr/>
            </p:nvSpPr>
            <p:spPr bwMode="auto">
              <a:xfrm rot="16200000">
                <a:off x="392180" y="496751"/>
                <a:ext cx="1252800" cy="1251347"/>
              </a:xfrm>
              <a:prstGeom prst="chord">
                <a:avLst>
                  <a:gd name="adj1" fmla="val 21039823"/>
                  <a:gd name="adj2" fmla="val 16726182"/>
                </a:avLst>
              </a:prstGeom>
              <a:grpFill/>
              <a:ln w="12700" cap="flat" cmpd="sng">
                <a:solidFill>
                  <a:schemeClr val="bg1"/>
                </a:solidFill>
                <a:bevel/>
                <a:headEnd/>
                <a:tailEnd/>
              </a:ln>
            </p:spPr>
            <p:txBody>
              <a:bodyPr lIns="51435" tIns="25718" rIns="51435" bIns="25718" anchor="ctr"/>
              <a:lstStyle/>
              <a:p>
                <a:pPr algn="ctr"/>
                <a:endParaRPr lang="zh-CN" altLang="zh-CN" sz="1350">
                  <a:solidFill>
                    <a:schemeClr val="bg1"/>
                  </a:solidFill>
                  <a:latin typeface="宋体" pitchFamily="2" charset="-122"/>
                  <a:sym typeface="宋体" pitchFamily="2" charset="-122"/>
                </a:endParaRPr>
              </a:p>
            </p:txBody>
          </p:sp>
          <p:sp>
            <p:nvSpPr>
              <p:cNvPr id="19" name="矩形 24">
                <a:extLst>
                  <a:ext uri="{FF2B5EF4-FFF2-40B4-BE49-F238E27FC236}">
                    <a16:creationId xmlns:a16="http://schemas.microsoft.com/office/drawing/2014/main" id="{32D50C65-869F-BB4C-9FFE-6A9F8EC0C4C5}"/>
                  </a:ext>
                </a:extLst>
              </p:cNvPr>
              <p:cNvSpPr>
                <a:spLocks noChangeArrowheads="1"/>
              </p:cNvSpPr>
              <p:nvPr/>
            </p:nvSpPr>
            <p:spPr bwMode="auto">
              <a:xfrm>
                <a:off x="346473" y="846473"/>
                <a:ext cx="1344215" cy="417087"/>
              </a:xfrm>
              <a:prstGeom prst="rect">
                <a:avLst/>
              </a:prstGeom>
              <a:noFill/>
              <a:ln>
                <a:noFill/>
              </a:ln>
            </p:spPr>
            <p:txBody>
              <a:bodyPr lIns="51435" tIns="25718" rIns="51435" bIns="25718">
                <a:spAutoFit/>
              </a:bodyPr>
              <a:lstStyle>
                <a:lvl1pPr>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pPr algn="ctr">
                  <a:lnSpc>
                    <a:spcPct val="122000"/>
                  </a:lnSpc>
                </a:pPr>
                <a:r>
                  <a:rPr lang="zh-CN" altLang="en-US" sz="1500" b="1" dirty="0">
                    <a:solidFill>
                      <a:schemeClr val="bg1"/>
                    </a:solidFill>
                    <a:latin typeface="微软雅黑" pitchFamily="34" charset="-122"/>
                    <a:ea typeface="微软雅黑" pitchFamily="34" charset="-122"/>
                    <a:sym typeface="微软雅黑" pitchFamily="34" charset="-122"/>
                  </a:rPr>
                  <a:t>目录页 </a:t>
                </a:r>
                <a:r>
                  <a:rPr lang="en-US" altLang="zh-CN" sz="1500" b="1" dirty="0">
                    <a:solidFill>
                      <a:schemeClr val="bg1"/>
                    </a:solidFill>
                    <a:latin typeface="微软雅黑" pitchFamily="34" charset="-122"/>
                    <a:ea typeface="微软雅黑" pitchFamily="34" charset="-122"/>
                    <a:sym typeface="微软雅黑" pitchFamily="34" charset="-122"/>
                  </a:rPr>
                  <a:t> </a:t>
                </a:r>
                <a:endParaRPr lang="zh-CN" altLang="en-US" sz="1500" b="1" dirty="0">
                  <a:solidFill>
                    <a:schemeClr val="bg1"/>
                  </a:solidFill>
                  <a:latin typeface="微软雅黑" pitchFamily="34" charset="-122"/>
                  <a:ea typeface="微软雅黑" pitchFamily="34" charset="-122"/>
                  <a:sym typeface="微软雅黑" pitchFamily="34" charset="-122"/>
                </a:endParaRPr>
              </a:p>
              <a:p>
                <a:pPr algn="ctr">
                  <a:lnSpc>
                    <a:spcPct val="122000"/>
                  </a:lnSpc>
                </a:pPr>
                <a:r>
                  <a:rPr lang="en-US" altLang="zh-CN" sz="788" b="1" dirty="0">
                    <a:solidFill>
                      <a:schemeClr val="bg1"/>
                    </a:solidFill>
                    <a:latin typeface="微软雅黑" panose="020B0503020204020204" pitchFamily="34" charset="-122"/>
                    <a:ea typeface="微软雅黑" panose="020B0503020204020204" pitchFamily="34" charset="-122"/>
                    <a:sym typeface="微软雅黑 Light" pitchFamily="2" charset="-122"/>
                  </a:rPr>
                  <a:t>CONTENTS PAGE </a:t>
                </a:r>
                <a:endParaRPr lang="zh-CN" altLang="en-US" sz="788" b="1" dirty="0">
                  <a:solidFill>
                    <a:schemeClr val="bg1"/>
                  </a:solidFill>
                  <a:latin typeface="微软雅黑" panose="020B0503020204020204" pitchFamily="34" charset="-122"/>
                  <a:ea typeface="微软雅黑" panose="020B0503020204020204" pitchFamily="34" charset="-122"/>
                  <a:sym typeface="微软雅黑 Light" pitchFamily="2" charset="-122"/>
                </a:endParaRPr>
              </a:p>
            </p:txBody>
          </p:sp>
        </p:grpSp>
      </p:grpSp>
      <p:grpSp>
        <p:nvGrpSpPr>
          <p:cNvPr id="50" name="组合 49">
            <a:extLst>
              <a:ext uri="{FF2B5EF4-FFF2-40B4-BE49-F238E27FC236}">
                <a16:creationId xmlns:a16="http://schemas.microsoft.com/office/drawing/2014/main" id="{163F12AD-8560-4B8E-8509-A669BB518AC8}"/>
              </a:ext>
            </a:extLst>
          </p:cNvPr>
          <p:cNvGrpSpPr/>
          <p:nvPr/>
        </p:nvGrpSpPr>
        <p:grpSpPr>
          <a:xfrm>
            <a:off x="4280035" y="1483119"/>
            <a:ext cx="653054" cy="529828"/>
            <a:chOff x="3336553" y="1463790"/>
            <a:chExt cx="653054" cy="529828"/>
          </a:xfrm>
        </p:grpSpPr>
        <p:sp>
          <p:nvSpPr>
            <p:cNvPr id="51" name="任意多边形 2">
              <a:extLst>
                <a:ext uri="{FF2B5EF4-FFF2-40B4-BE49-F238E27FC236}">
                  <a16:creationId xmlns:a16="http://schemas.microsoft.com/office/drawing/2014/main" id="{CCAEE831-6D2D-432E-AB3B-AE76B3C3A64C}"/>
                </a:ext>
              </a:extLst>
            </p:cNvPr>
            <p:cNvSpPr/>
            <p:nvPr/>
          </p:nvSpPr>
          <p:spPr bwMode="auto">
            <a:xfrm rot="8100000" flipV="1">
              <a:off x="3336553" y="1463790"/>
              <a:ext cx="653054" cy="529828"/>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solidFill>
                  <a:schemeClr val="bg1"/>
                </a:solidFill>
              </a:endParaRPr>
            </a:p>
          </p:txBody>
        </p:sp>
        <p:sp>
          <p:nvSpPr>
            <p:cNvPr id="52" name="文本框 51">
              <a:extLst>
                <a:ext uri="{FF2B5EF4-FFF2-40B4-BE49-F238E27FC236}">
                  <a16:creationId xmlns:a16="http://schemas.microsoft.com/office/drawing/2014/main" id="{6D7098E2-2A98-4C2D-9259-897044F8B1EF}"/>
                </a:ext>
              </a:extLst>
            </p:cNvPr>
            <p:cNvSpPr txBox="1">
              <a:spLocks noChangeArrowheads="1"/>
            </p:cNvSpPr>
            <p:nvPr/>
          </p:nvSpPr>
          <p:spPr bwMode="auto">
            <a:xfrm>
              <a:off x="3412426" y="1526271"/>
              <a:ext cx="477769" cy="400110"/>
            </a:xfrm>
            <a:prstGeom prst="rect">
              <a:avLst/>
            </a:prstGeom>
            <a:noFill/>
            <a:ln w="9525">
              <a:noFill/>
              <a:miter lim="800000"/>
              <a:headEnd/>
              <a:tailEnd/>
            </a:ln>
          </p:spPr>
          <p:txBody>
            <a:bodyPr>
              <a:spAutoFit/>
            </a:bodyPr>
            <a:lstStyle/>
            <a:p>
              <a:r>
                <a:rPr lang="en-US" altLang="zh-CN" sz="2000" dirty="0">
                  <a:solidFill>
                    <a:schemeClr val="bg1"/>
                  </a:solidFill>
                  <a:latin typeface="Impact" pitchFamily="34" charset="0"/>
                </a:rPr>
                <a:t>01</a:t>
              </a:r>
              <a:endParaRPr lang="zh-CN" altLang="en-US" sz="2000" dirty="0">
                <a:solidFill>
                  <a:schemeClr val="bg1"/>
                </a:solidFill>
                <a:latin typeface="Impact" pitchFamily="34" charset="0"/>
              </a:endParaRPr>
            </a:p>
          </p:txBody>
        </p:sp>
      </p:grpSp>
      <p:grpSp>
        <p:nvGrpSpPr>
          <p:cNvPr id="53" name="组合 52">
            <a:extLst>
              <a:ext uri="{FF2B5EF4-FFF2-40B4-BE49-F238E27FC236}">
                <a16:creationId xmlns:a16="http://schemas.microsoft.com/office/drawing/2014/main" id="{3001B355-EE50-41C5-923C-F944BA4D02CE}"/>
              </a:ext>
            </a:extLst>
          </p:cNvPr>
          <p:cNvGrpSpPr/>
          <p:nvPr/>
        </p:nvGrpSpPr>
        <p:grpSpPr>
          <a:xfrm>
            <a:off x="4280671" y="3938873"/>
            <a:ext cx="651816" cy="529829"/>
            <a:chOff x="3337189" y="4020060"/>
            <a:chExt cx="651816" cy="529829"/>
          </a:xfrm>
        </p:grpSpPr>
        <p:sp>
          <p:nvSpPr>
            <p:cNvPr id="54" name="任意多边形 4">
              <a:extLst>
                <a:ext uri="{FF2B5EF4-FFF2-40B4-BE49-F238E27FC236}">
                  <a16:creationId xmlns:a16="http://schemas.microsoft.com/office/drawing/2014/main" id="{BDA63C02-D950-4153-8E06-ED4BF5DF0C32}"/>
                </a:ext>
              </a:extLst>
            </p:cNvPr>
            <p:cNvSpPr/>
            <p:nvPr/>
          </p:nvSpPr>
          <p:spPr bwMode="auto">
            <a:xfrm rot="8100000" flipV="1">
              <a:off x="3337189" y="4020060"/>
              <a:ext cx="651816" cy="529829"/>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solidFill>
                  <a:schemeClr val="bg1"/>
                </a:solidFill>
              </a:endParaRPr>
            </a:p>
          </p:txBody>
        </p:sp>
        <p:sp>
          <p:nvSpPr>
            <p:cNvPr id="55" name="文本框 42">
              <a:extLst>
                <a:ext uri="{FF2B5EF4-FFF2-40B4-BE49-F238E27FC236}">
                  <a16:creationId xmlns:a16="http://schemas.microsoft.com/office/drawing/2014/main" id="{B9624B96-5BB3-4501-BEB5-2D97863B1FAD}"/>
                </a:ext>
              </a:extLst>
            </p:cNvPr>
            <p:cNvSpPr txBox="1">
              <a:spLocks noChangeArrowheads="1"/>
            </p:cNvSpPr>
            <p:nvPr/>
          </p:nvSpPr>
          <p:spPr bwMode="auto">
            <a:xfrm>
              <a:off x="3394772" y="4064818"/>
              <a:ext cx="567263" cy="400110"/>
            </a:xfrm>
            <a:prstGeom prst="rect">
              <a:avLst/>
            </a:prstGeom>
            <a:noFill/>
            <a:ln w="9525">
              <a:noFill/>
              <a:miter lim="800000"/>
              <a:headEnd/>
              <a:tailEnd/>
            </a:ln>
          </p:spPr>
          <p:txBody>
            <a:bodyPr>
              <a:spAutoFit/>
            </a:bodyPr>
            <a:lstStyle/>
            <a:p>
              <a:r>
                <a:rPr lang="en-US" altLang="zh-CN" sz="2000" dirty="0">
                  <a:solidFill>
                    <a:schemeClr val="bg1"/>
                  </a:solidFill>
                  <a:latin typeface="Impact" pitchFamily="34" charset="0"/>
                </a:rPr>
                <a:t>04</a:t>
              </a:r>
              <a:endParaRPr lang="zh-CN" altLang="en-US" sz="2000" dirty="0">
                <a:solidFill>
                  <a:schemeClr val="bg1"/>
                </a:solidFill>
                <a:latin typeface="Impact" pitchFamily="34" charset="0"/>
              </a:endParaRPr>
            </a:p>
          </p:txBody>
        </p:sp>
      </p:grpSp>
      <p:grpSp>
        <p:nvGrpSpPr>
          <p:cNvPr id="56" name="组合 55">
            <a:extLst>
              <a:ext uri="{FF2B5EF4-FFF2-40B4-BE49-F238E27FC236}">
                <a16:creationId xmlns:a16="http://schemas.microsoft.com/office/drawing/2014/main" id="{55E4CC59-576B-4614-9758-672892EEF9C1}"/>
              </a:ext>
            </a:extLst>
          </p:cNvPr>
          <p:cNvGrpSpPr/>
          <p:nvPr/>
        </p:nvGrpSpPr>
        <p:grpSpPr>
          <a:xfrm>
            <a:off x="4280672" y="3120287"/>
            <a:ext cx="651816" cy="529830"/>
            <a:chOff x="3337190" y="3241414"/>
            <a:chExt cx="651816" cy="529830"/>
          </a:xfrm>
        </p:grpSpPr>
        <p:sp>
          <p:nvSpPr>
            <p:cNvPr id="57" name="任意多边形 6">
              <a:extLst>
                <a:ext uri="{FF2B5EF4-FFF2-40B4-BE49-F238E27FC236}">
                  <a16:creationId xmlns:a16="http://schemas.microsoft.com/office/drawing/2014/main" id="{DA709988-2381-44E4-8FBD-6BF16F4766B3}"/>
                </a:ext>
              </a:extLst>
            </p:cNvPr>
            <p:cNvSpPr/>
            <p:nvPr/>
          </p:nvSpPr>
          <p:spPr bwMode="auto">
            <a:xfrm rot="8100000" flipV="1">
              <a:off x="3337190" y="3241414"/>
              <a:ext cx="651816" cy="529830"/>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solidFill>
                  <a:schemeClr val="bg1"/>
                </a:solidFill>
              </a:endParaRPr>
            </a:p>
          </p:txBody>
        </p:sp>
        <p:sp>
          <p:nvSpPr>
            <p:cNvPr id="58" name="文本框 45">
              <a:extLst>
                <a:ext uri="{FF2B5EF4-FFF2-40B4-BE49-F238E27FC236}">
                  <a16:creationId xmlns:a16="http://schemas.microsoft.com/office/drawing/2014/main" id="{6CB180CF-3B8D-45FC-8B2D-68950C623779}"/>
                </a:ext>
              </a:extLst>
            </p:cNvPr>
            <p:cNvSpPr txBox="1">
              <a:spLocks noChangeArrowheads="1"/>
            </p:cNvSpPr>
            <p:nvPr/>
          </p:nvSpPr>
          <p:spPr bwMode="auto">
            <a:xfrm>
              <a:off x="3394773" y="3273721"/>
              <a:ext cx="567264" cy="400110"/>
            </a:xfrm>
            <a:prstGeom prst="rect">
              <a:avLst/>
            </a:prstGeom>
            <a:noFill/>
            <a:ln w="9525">
              <a:noFill/>
              <a:miter lim="800000"/>
              <a:headEnd/>
              <a:tailEnd/>
            </a:ln>
          </p:spPr>
          <p:txBody>
            <a:bodyPr>
              <a:spAutoFit/>
            </a:bodyPr>
            <a:lstStyle/>
            <a:p>
              <a:r>
                <a:rPr lang="en-US" altLang="zh-CN" sz="2000" dirty="0">
                  <a:solidFill>
                    <a:schemeClr val="bg1"/>
                  </a:solidFill>
                  <a:latin typeface="Impact" pitchFamily="34" charset="0"/>
                </a:rPr>
                <a:t>03</a:t>
              </a:r>
              <a:endParaRPr lang="zh-CN" altLang="en-US" sz="2000" dirty="0">
                <a:solidFill>
                  <a:schemeClr val="bg1"/>
                </a:solidFill>
                <a:latin typeface="Impact" pitchFamily="34" charset="0"/>
              </a:endParaRPr>
            </a:p>
          </p:txBody>
        </p:sp>
      </p:grpSp>
      <p:grpSp>
        <p:nvGrpSpPr>
          <p:cNvPr id="59" name="组合 58">
            <a:extLst>
              <a:ext uri="{FF2B5EF4-FFF2-40B4-BE49-F238E27FC236}">
                <a16:creationId xmlns:a16="http://schemas.microsoft.com/office/drawing/2014/main" id="{915CF1C5-9665-4FDC-B1A7-98DC98102A10}"/>
              </a:ext>
            </a:extLst>
          </p:cNvPr>
          <p:cNvGrpSpPr/>
          <p:nvPr/>
        </p:nvGrpSpPr>
        <p:grpSpPr>
          <a:xfrm>
            <a:off x="4280033" y="2301703"/>
            <a:ext cx="653058" cy="529828"/>
            <a:chOff x="3336551" y="2325277"/>
            <a:chExt cx="653058" cy="529828"/>
          </a:xfrm>
        </p:grpSpPr>
        <p:sp>
          <p:nvSpPr>
            <p:cNvPr id="60" name="任意多边形 9">
              <a:extLst>
                <a:ext uri="{FF2B5EF4-FFF2-40B4-BE49-F238E27FC236}">
                  <a16:creationId xmlns:a16="http://schemas.microsoft.com/office/drawing/2014/main" id="{4F79FEFC-4305-4C83-85F9-CA2336405DBA}"/>
                </a:ext>
              </a:extLst>
            </p:cNvPr>
            <p:cNvSpPr/>
            <p:nvPr/>
          </p:nvSpPr>
          <p:spPr bwMode="auto">
            <a:xfrm rot="8100000" flipV="1">
              <a:off x="3336551" y="2325277"/>
              <a:ext cx="653058" cy="529828"/>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solidFill>
                  <a:schemeClr val="bg1"/>
                </a:solidFill>
              </a:endParaRPr>
            </a:p>
          </p:txBody>
        </p:sp>
        <p:sp>
          <p:nvSpPr>
            <p:cNvPr id="61" name="文本框 48">
              <a:extLst>
                <a:ext uri="{FF2B5EF4-FFF2-40B4-BE49-F238E27FC236}">
                  <a16:creationId xmlns:a16="http://schemas.microsoft.com/office/drawing/2014/main" id="{309C7D6F-7F2A-400F-B6A3-B672C385ADB2}"/>
                </a:ext>
              </a:extLst>
            </p:cNvPr>
            <p:cNvSpPr txBox="1">
              <a:spLocks noChangeArrowheads="1"/>
            </p:cNvSpPr>
            <p:nvPr/>
          </p:nvSpPr>
          <p:spPr bwMode="auto">
            <a:xfrm>
              <a:off x="3394755" y="2357039"/>
              <a:ext cx="567262" cy="400110"/>
            </a:xfrm>
            <a:prstGeom prst="rect">
              <a:avLst/>
            </a:prstGeom>
            <a:noFill/>
            <a:ln w="9525">
              <a:noFill/>
              <a:miter lim="800000"/>
              <a:headEnd/>
              <a:tailEnd/>
            </a:ln>
          </p:spPr>
          <p:txBody>
            <a:bodyPr>
              <a:spAutoFit/>
            </a:bodyPr>
            <a:lstStyle/>
            <a:p>
              <a:r>
                <a:rPr lang="en-US" altLang="zh-CN" sz="2000" dirty="0">
                  <a:solidFill>
                    <a:schemeClr val="bg1"/>
                  </a:solidFill>
                  <a:latin typeface="Impact" pitchFamily="34" charset="0"/>
                </a:rPr>
                <a:t>02</a:t>
              </a:r>
              <a:endParaRPr lang="zh-CN" altLang="en-US" sz="2000" dirty="0">
                <a:solidFill>
                  <a:schemeClr val="bg1"/>
                </a:solidFill>
                <a:latin typeface="Impact" pitchFamily="34" charset="0"/>
              </a:endParaRPr>
            </a:p>
          </p:txBody>
        </p:sp>
      </p:grpSp>
      <p:sp>
        <p:nvSpPr>
          <p:cNvPr id="62" name="圆角矩形 11">
            <a:extLst>
              <a:ext uri="{FF2B5EF4-FFF2-40B4-BE49-F238E27FC236}">
                <a16:creationId xmlns:a16="http://schemas.microsoft.com/office/drawing/2014/main" id="{8C2AC58E-19E5-4F87-B33B-8804176028B2}"/>
              </a:ext>
            </a:extLst>
          </p:cNvPr>
          <p:cNvSpPr/>
          <p:nvPr/>
        </p:nvSpPr>
        <p:spPr>
          <a:xfrm>
            <a:off x="5160425" y="2192825"/>
            <a:ext cx="6080303" cy="559686"/>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r>
              <a:rPr lang="zh-CN" altLang="en-US" sz="2400" dirty="0">
                <a:solidFill>
                  <a:schemeClr val="bg1"/>
                </a:solidFill>
                <a:latin typeface="楷体" panose="02010609060101010101" pitchFamily="49" charset="-122"/>
                <a:ea typeface="楷体" panose="02010609060101010101" pitchFamily="49" charset="-122"/>
              </a:rPr>
              <a:t>需求验证方法</a:t>
            </a:r>
          </a:p>
        </p:txBody>
      </p:sp>
      <p:sp>
        <p:nvSpPr>
          <p:cNvPr id="63" name="圆角矩形 16">
            <a:extLst>
              <a:ext uri="{FF2B5EF4-FFF2-40B4-BE49-F238E27FC236}">
                <a16:creationId xmlns:a16="http://schemas.microsoft.com/office/drawing/2014/main" id="{93489012-B0EA-423D-A496-15EF30BACC64}"/>
              </a:ext>
            </a:extLst>
          </p:cNvPr>
          <p:cNvSpPr/>
          <p:nvPr/>
        </p:nvSpPr>
        <p:spPr>
          <a:xfrm>
            <a:off x="5160426" y="4668821"/>
            <a:ext cx="6080301" cy="575284"/>
          </a:xfrm>
          <a:prstGeom prst="roundRect">
            <a:avLst/>
          </a:prstGeom>
          <a:solidFill>
            <a:schemeClr val="bg2">
              <a:lumMod val="9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r>
              <a:rPr lang="zh-CN" altLang="en-US" sz="2400" dirty="0">
                <a:solidFill>
                  <a:schemeClr val="bg1"/>
                </a:solidFill>
                <a:latin typeface="楷体" panose="02010609060101010101" pitchFamily="49" charset="-122"/>
                <a:ea typeface="楷体" panose="02010609060101010101" pitchFamily="49" charset="-122"/>
              </a:rPr>
              <a:t>需求规格说明书文档的写作</a:t>
            </a:r>
          </a:p>
        </p:txBody>
      </p:sp>
      <p:grpSp>
        <p:nvGrpSpPr>
          <p:cNvPr id="64" name="组合 63">
            <a:extLst>
              <a:ext uri="{FF2B5EF4-FFF2-40B4-BE49-F238E27FC236}">
                <a16:creationId xmlns:a16="http://schemas.microsoft.com/office/drawing/2014/main" id="{B494C0F2-C897-49F2-915F-812316CFF08E}"/>
              </a:ext>
            </a:extLst>
          </p:cNvPr>
          <p:cNvGrpSpPr/>
          <p:nvPr/>
        </p:nvGrpSpPr>
        <p:grpSpPr>
          <a:xfrm>
            <a:off x="4300109" y="4757458"/>
            <a:ext cx="651816" cy="529829"/>
            <a:chOff x="3356627" y="4864818"/>
            <a:chExt cx="651816" cy="529829"/>
          </a:xfrm>
        </p:grpSpPr>
        <p:sp>
          <p:nvSpPr>
            <p:cNvPr id="65" name="任意多边形 21">
              <a:extLst>
                <a:ext uri="{FF2B5EF4-FFF2-40B4-BE49-F238E27FC236}">
                  <a16:creationId xmlns:a16="http://schemas.microsoft.com/office/drawing/2014/main" id="{9C6AEB0D-E594-4687-984C-DE3302801C24}"/>
                </a:ext>
              </a:extLst>
            </p:cNvPr>
            <p:cNvSpPr/>
            <p:nvPr/>
          </p:nvSpPr>
          <p:spPr bwMode="auto">
            <a:xfrm rot="8100000" flipV="1">
              <a:off x="3356627" y="4864818"/>
              <a:ext cx="651816" cy="529829"/>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solidFill>
                  <a:schemeClr val="bg1"/>
                </a:solidFill>
              </a:endParaRPr>
            </a:p>
          </p:txBody>
        </p:sp>
        <p:sp>
          <p:nvSpPr>
            <p:cNvPr id="66" name="文本框 42">
              <a:extLst>
                <a:ext uri="{FF2B5EF4-FFF2-40B4-BE49-F238E27FC236}">
                  <a16:creationId xmlns:a16="http://schemas.microsoft.com/office/drawing/2014/main" id="{42B2BC74-9A7E-42BC-A05C-A110752EC624}"/>
                </a:ext>
              </a:extLst>
            </p:cNvPr>
            <p:cNvSpPr txBox="1">
              <a:spLocks noChangeArrowheads="1"/>
            </p:cNvSpPr>
            <p:nvPr/>
          </p:nvSpPr>
          <p:spPr bwMode="auto">
            <a:xfrm>
              <a:off x="3414210" y="4909576"/>
              <a:ext cx="567263" cy="400110"/>
            </a:xfrm>
            <a:prstGeom prst="rect">
              <a:avLst/>
            </a:prstGeom>
            <a:noFill/>
            <a:ln w="9525">
              <a:noFill/>
              <a:miter lim="800000"/>
              <a:headEnd/>
              <a:tailEnd/>
            </a:ln>
          </p:spPr>
          <p:txBody>
            <a:bodyPr>
              <a:spAutoFit/>
            </a:bodyPr>
            <a:lstStyle/>
            <a:p>
              <a:r>
                <a:rPr lang="en-US" altLang="zh-CN" sz="2000" dirty="0">
                  <a:solidFill>
                    <a:schemeClr val="bg1"/>
                  </a:solidFill>
                  <a:latin typeface="Impact" pitchFamily="34" charset="0"/>
                </a:rPr>
                <a:t>05</a:t>
              </a:r>
              <a:endParaRPr lang="zh-CN" altLang="en-US" sz="2000" dirty="0">
                <a:solidFill>
                  <a:schemeClr val="bg1"/>
                </a:solidFill>
                <a:latin typeface="Impact" pitchFamily="34" charset="0"/>
              </a:endParaRPr>
            </a:p>
          </p:txBody>
        </p:sp>
      </p:grpSp>
      <p:sp>
        <p:nvSpPr>
          <p:cNvPr id="67" name="圆角矩形 23">
            <a:extLst>
              <a:ext uri="{FF2B5EF4-FFF2-40B4-BE49-F238E27FC236}">
                <a16:creationId xmlns:a16="http://schemas.microsoft.com/office/drawing/2014/main" id="{66BFEEAD-F5C1-4434-9321-BED2EC285CDC}"/>
              </a:ext>
            </a:extLst>
          </p:cNvPr>
          <p:cNvSpPr/>
          <p:nvPr/>
        </p:nvSpPr>
        <p:spPr>
          <a:xfrm>
            <a:off x="5156084" y="5464257"/>
            <a:ext cx="6091919" cy="587450"/>
          </a:xfrm>
          <a:prstGeom prst="roundRect">
            <a:avLst/>
          </a:prstGeom>
          <a:solidFill>
            <a:schemeClr val="bg2">
              <a:lumMod val="9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r>
              <a:rPr lang="zh-CN" altLang="en-US" sz="2400" dirty="0">
                <a:solidFill>
                  <a:schemeClr val="bg1"/>
                </a:solidFill>
                <a:latin typeface="楷体" panose="02010609060101010101" pitchFamily="49" charset="-122"/>
                <a:ea typeface="楷体" panose="02010609060101010101" pitchFamily="49" charset="-122"/>
              </a:rPr>
              <a:t>优秀的需求规格说明书文档的特性</a:t>
            </a:r>
          </a:p>
        </p:txBody>
      </p:sp>
      <p:sp>
        <p:nvSpPr>
          <p:cNvPr id="68" name="圆角矩形 29">
            <a:extLst>
              <a:ext uri="{FF2B5EF4-FFF2-40B4-BE49-F238E27FC236}">
                <a16:creationId xmlns:a16="http://schemas.microsoft.com/office/drawing/2014/main" id="{5F894FF6-7FEF-4F3A-9D1D-8E49E21758EC}"/>
              </a:ext>
            </a:extLst>
          </p:cNvPr>
          <p:cNvSpPr/>
          <p:nvPr/>
        </p:nvSpPr>
        <p:spPr>
          <a:xfrm>
            <a:off x="5172999" y="2972664"/>
            <a:ext cx="6046644" cy="621499"/>
          </a:xfrm>
          <a:prstGeom prst="roundRect">
            <a:avLst/>
          </a:prstGeom>
          <a:solidFill>
            <a:schemeClr val="bg2">
              <a:lumMod val="9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r>
              <a:rPr lang="zh-CN" altLang="en-US" sz="2400" dirty="0">
                <a:solidFill>
                  <a:schemeClr val="bg1"/>
                </a:solidFill>
                <a:latin typeface="楷体" panose="02010609060101010101" pitchFamily="49" charset="-122"/>
                <a:ea typeface="楷体" panose="02010609060101010101" pitchFamily="49" charset="-122"/>
              </a:rPr>
              <a:t> 需求规格说明书概述 </a:t>
            </a:r>
          </a:p>
        </p:txBody>
      </p:sp>
      <p:sp>
        <p:nvSpPr>
          <p:cNvPr id="69" name="圆角矩形 30">
            <a:extLst>
              <a:ext uri="{FF2B5EF4-FFF2-40B4-BE49-F238E27FC236}">
                <a16:creationId xmlns:a16="http://schemas.microsoft.com/office/drawing/2014/main" id="{3E2C606B-467E-47F9-A23B-E9CF8497F4AA}"/>
              </a:ext>
            </a:extLst>
          </p:cNvPr>
          <p:cNvSpPr/>
          <p:nvPr/>
        </p:nvSpPr>
        <p:spPr>
          <a:xfrm>
            <a:off x="5172999" y="3814316"/>
            <a:ext cx="6046644" cy="634352"/>
          </a:xfrm>
          <a:prstGeom prst="roundRect">
            <a:avLst/>
          </a:prstGeom>
          <a:solidFill>
            <a:schemeClr val="bg2">
              <a:lumMod val="9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r>
              <a:rPr lang="zh-CN" altLang="en-US" sz="2400" dirty="0">
                <a:solidFill>
                  <a:schemeClr val="bg1"/>
                </a:solidFill>
                <a:latin typeface="楷体" panose="02010609060101010101" pitchFamily="49" charset="-122"/>
                <a:ea typeface="楷体" panose="02010609060101010101" pitchFamily="49" charset="-122"/>
              </a:rPr>
              <a:t>需求规格说明文档与模板应用</a:t>
            </a:r>
          </a:p>
        </p:txBody>
      </p:sp>
      <p:grpSp>
        <p:nvGrpSpPr>
          <p:cNvPr id="70" name="组合 69">
            <a:extLst>
              <a:ext uri="{FF2B5EF4-FFF2-40B4-BE49-F238E27FC236}">
                <a16:creationId xmlns:a16="http://schemas.microsoft.com/office/drawing/2014/main" id="{6101305C-6F6C-471D-AE23-1B910BE1C51A}"/>
              </a:ext>
            </a:extLst>
          </p:cNvPr>
          <p:cNvGrpSpPr/>
          <p:nvPr/>
        </p:nvGrpSpPr>
        <p:grpSpPr>
          <a:xfrm>
            <a:off x="4295341" y="5576044"/>
            <a:ext cx="653054" cy="529828"/>
            <a:chOff x="3314392" y="5572348"/>
            <a:chExt cx="653054" cy="529828"/>
          </a:xfrm>
        </p:grpSpPr>
        <p:sp>
          <p:nvSpPr>
            <p:cNvPr id="71" name="任意多边形 2">
              <a:extLst>
                <a:ext uri="{FF2B5EF4-FFF2-40B4-BE49-F238E27FC236}">
                  <a16:creationId xmlns:a16="http://schemas.microsoft.com/office/drawing/2014/main" id="{0305A778-086C-4D24-816E-4EAC64E41569}"/>
                </a:ext>
              </a:extLst>
            </p:cNvPr>
            <p:cNvSpPr/>
            <p:nvPr/>
          </p:nvSpPr>
          <p:spPr bwMode="auto">
            <a:xfrm rot="8100000" flipV="1">
              <a:off x="3314392" y="5572348"/>
              <a:ext cx="653054" cy="529828"/>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solidFill>
                  <a:schemeClr val="bg1"/>
                </a:solidFill>
              </a:endParaRPr>
            </a:p>
          </p:txBody>
        </p:sp>
        <p:sp>
          <p:nvSpPr>
            <p:cNvPr id="72" name="文本框 71">
              <a:extLst>
                <a:ext uri="{FF2B5EF4-FFF2-40B4-BE49-F238E27FC236}">
                  <a16:creationId xmlns:a16="http://schemas.microsoft.com/office/drawing/2014/main" id="{C5EBAEB4-48BC-424A-A747-0593EDDF86F9}"/>
                </a:ext>
              </a:extLst>
            </p:cNvPr>
            <p:cNvSpPr txBox="1">
              <a:spLocks noChangeArrowheads="1"/>
            </p:cNvSpPr>
            <p:nvPr/>
          </p:nvSpPr>
          <p:spPr bwMode="auto">
            <a:xfrm>
              <a:off x="3390265" y="5608249"/>
              <a:ext cx="477769" cy="400110"/>
            </a:xfrm>
            <a:prstGeom prst="rect">
              <a:avLst/>
            </a:prstGeom>
            <a:noFill/>
            <a:ln w="9525">
              <a:noFill/>
              <a:miter lim="800000"/>
              <a:headEnd/>
              <a:tailEnd/>
            </a:ln>
          </p:spPr>
          <p:txBody>
            <a:bodyPr>
              <a:spAutoFit/>
            </a:bodyPr>
            <a:lstStyle/>
            <a:p>
              <a:r>
                <a:rPr lang="en-US" altLang="zh-CN" sz="2000" dirty="0">
                  <a:solidFill>
                    <a:schemeClr val="bg1"/>
                  </a:solidFill>
                  <a:latin typeface="Impact" pitchFamily="34" charset="0"/>
                </a:rPr>
                <a:t>06</a:t>
              </a:r>
              <a:endParaRPr lang="zh-CN" altLang="en-US" sz="2000" dirty="0">
                <a:solidFill>
                  <a:schemeClr val="bg1"/>
                </a:solidFill>
                <a:latin typeface="Impact" pitchFamily="34" charset="0"/>
              </a:endParaRPr>
            </a:p>
          </p:txBody>
        </p:sp>
      </p:grpSp>
      <p:sp>
        <p:nvSpPr>
          <p:cNvPr id="73" name="圆角矩形 11">
            <a:extLst>
              <a:ext uri="{FF2B5EF4-FFF2-40B4-BE49-F238E27FC236}">
                <a16:creationId xmlns:a16="http://schemas.microsoft.com/office/drawing/2014/main" id="{D11FB366-753C-4D58-9133-32D60D78DDF3}"/>
              </a:ext>
            </a:extLst>
          </p:cNvPr>
          <p:cNvSpPr/>
          <p:nvPr/>
        </p:nvSpPr>
        <p:spPr>
          <a:xfrm>
            <a:off x="5160425" y="1412986"/>
            <a:ext cx="6080303" cy="559686"/>
          </a:xfrm>
          <a:prstGeom prst="roundRect">
            <a:avLst/>
          </a:prstGeom>
          <a:solidFill>
            <a:schemeClr val="bg2">
              <a:lumMod val="9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r>
              <a:rPr lang="zh-CN" altLang="en-US" sz="2400" dirty="0">
                <a:solidFill>
                  <a:schemeClr val="bg1"/>
                </a:solidFill>
                <a:latin typeface="楷体" panose="02010609060101010101" pitchFamily="49" charset="-122"/>
                <a:ea typeface="楷体" panose="02010609060101010101" pitchFamily="49" charset="-122"/>
              </a:rPr>
              <a:t>需求验证概述</a:t>
            </a:r>
          </a:p>
        </p:txBody>
      </p:sp>
    </p:spTree>
    <p:extLst>
      <p:ext uri="{BB962C8B-B14F-4D97-AF65-F5344CB8AC3E}">
        <p14:creationId xmlns:p14="http://schemas.microsoft.com/office/powerpoint/2010/main" val="5712841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需求验证方法</a:t>
            </a:r>
          </a:p>
        </p:txBody>
      </p:sp>
      <p:sp>
        <p:nvSpPr>
          <p:cNvPr id="3" name="内容占位符 2"/>
          <p:cNvSpPr>
            <a:spLocks noGrp="1"/>
          </p:cNvSpPr>
          <p:nvPr>
            <p:ph idx="1"/>
          </p:nvPr>
        </p:nvSpPr>
        <p:spPr/>
        <p:txBody>
          <a:bodyPr>
            <a:normAutofit/>
          </a:bodyPr>
          <a:lstStyle/>
          <a:p>
            <a:r>
              <a:rPr lang="zh-CN" altLang="en-US" sz="3200" dirty="0"/>
              <a:t>需求验证的内容</a:t>
            </a:r>
          </a:p>
        </p:txBody>
      </p:sp>
      <p:sp>
        <p:nvSpPr>
          <p:cNvPr id="4" name="灯片编号占位符 3"/>
          <p:cNvSpPr>
            <a:spLocks noGrp="1"/>
          </p:cNvSpPr>
          <p:nvPr>
            <p:ph type="sldNum" sz="quarter" idx="12"/>
          </p:nvPr>
        </p:nvSpPr>
        <p:spPr/>
        <p:txBody>
          <a:bodyPr/>
          <a:lstStyle/>
          <a:p>
            <a:fld id="{61F11F2F-59C7-484E-ABBA-B715CE84EDE9}" type="slidenum">
              <a:rPr lang="zh-CN" altLang="en-US" smtClean="0"/>
              <a:t>17</a:t>
            </a:fld>
            <a:endParaRPr lang="zh-CN" altLang="en-US" dirty="0"/>
          </a:p>
        </p:txBody>
      </p:sp>
      <p:graphicFrame>
        <p:nvGraphicFramePr>
          <p:cNvPr id="28" name="图示 27">
            <a:extLst>
              <a:ext uri="{FF2B5EF4-FFF2-40B4-BE49-F238E27FC236}">
                <a16:creationId xmlns:a16="http://schemas.microsoft.com/office/drawing/2014/main" id="{9C71080B-84AE-B347-B02A-B91D37805E90}"/>
              </a:ext>
            </a:extLst>
          </p:cNvPr>
          <p:cNvGraphicFramePr/>
          <p:nvPr>
            <p:extLst>
              <p:ext uri="{D42A27DB-BD31-4B8C-83A1-F6EECF244321}">
                <p14:modId xmlns:p14="http://schemas.microsoft.com/office/powerpoint/2010/main" val="965505384"/>
              </p:ext>
            </p:extLst>
          </p:nvPr>
        </p:nvGraphicFramePr>
        <p:xfrm>
          <a:off x="2914650" y="2027643"/>
          <a:ext cx="73025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34123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需求验证方法</a:t>
            </a:r>
          </a:p>
        </p:txBody>
      </p:sp>
      <p:sp>
        <p:nvSpPr>
          <p:cNvPr id="3" name="内容占位符 2"/>
          <p:cNvSpPr>
            <a:spLocks noGrp="1"/>
          </p:cNvSpPr>
          <p:nvPr>
            <p:ph idx="1"/>
          </p:nvPr>
        </p:nvSpPr>
        <p:spPr/>
        <p:txBody>
          <a:bodyPr>
            <a:normAutofit/>
          </a:bodyPr>
          <a:lstStyle/>
          <a:p>
            <a:r>
              <a:rPr lang="zh-CN" altLang="en-US" dirty="0">
                <a:latin typeface="楷体" panose="02010609060101010101" pitchFamily="49" charset="-122"/>
                <a:ea typeface="楷体" panose="02010609060101010101" pitchFamily="49" charset="-122"/>
              </a:rPr>
              <a:t>需求验证的</a:t>
            </a:r>
            <a:r>
              <a:rPr lang="zh-CN" altLang="en-US" dirty="0">
                <a:solidFill>
                  <a:schemeClr val="hlink"/>
                </a:solidFill>
                <a:latin typeface="楷体" panose="02010609060101010101" pitchFamily="49" charset="-122"/>
                <a:ea typeface="楷体" panose="02010609060101010101" pitchFamily="49" charset="-122"/>
              </a:rPr>
              <a:t>主要</a:t>
            </a:r>
            <a:r>
              <a:rPr lang="zh-CN" altLang="en-US" dirty="0">
                <a:latin typeface="楷体" panose="02010609060101010101" pitchFamily="49" charset="-122"/>
                <a:ea typeface="楷体" panose="02010609060101010101" pitchFamily="49" charset="-122"/>
              </a:rPr>
              <a:t>手段和方法是</a:t>
            </a:r>
            <a:r>
              <a:rPr lang="en-US" altLang="zh-CN" dirty="0">
                <a:latin typeface="楷体" panose="02010609060101010101" pitchFamily="49" charset="-122"/>
                <a:ea typeface="楷体" panose="02010609060101010101" pitchFamily="49" charset="-122"/>
              </a:rPr>
              <a:t>Review</a:t>
            </a:r>
            <a:r>
              <a:rPr lang="zh-CN" altLang="en-US" dirty="0">
                <a:latin typeface="楷体" panose="02010609060101010101" pitchFamily="49" charset="-122"/>
                <a:ea typeface="楷体" panose="02010609060101010101" pitchFamily="49" charset="-122"/>
              </a:rPr>
              <a:t>，该词通常被翻译为“</a:t>
            </a:r>
            <a:r>
              <a:rPr lang="zh-CN" altLang="en-US" dirty="0">
                <a:solidFill>
                  <a:schemeClr val="hlink"/>
                </a:solidFill>
                <a:latin typeface="楷体" panose="02010609060101010101" pitchFamily="49" charset="-122"/>
                <a:ea typeface="楷体" panose="02010609060101010101" pitchFamily="49" charset="-122"/>
              </a:rPr>
              <a:t>评审</a:t>
            </a:r>
            <a:r>
              <a:rPr lang="zh-CN" altLang="en-US" dirty="0">
                <a:latin typeface="楷体" panose="02010609060101010101" pitchFamily="49" charset="-122"/>
                <a:ea typeface="楷体" panose="02010609060101010101" pitchFamily="49" charset="-122"/>
              </a:rPr>
              <a:t>”。一些专家认为该词的含义应该更接近于“</a:t>
            </a:r>
            <a:r>
              <a:rPr lang="zh-CN" altLang="en-US" dirty="0">
                <a:solidFill>
                  <a:schemeClr val="hlink"/>
                </a:solidFill>
                <a:latin typeface="楷体" panose="02010609060101010101" pitchFamily="49" charset="-122"/>
                <a:ea typeface="楷体" panose="02010609060101010101" pitchFamily="49" charset="-122"/>
              </a:rPr>
              <a:t>复查</a:t>
            </a:r>
            <a:r>
              <a:rPr lang="zh-CN" altLang="en-US" dirty="0">
                <a:latin typeface="楷体" panose="02010609060101010101" pitchFamily="49" charset="-122"/>
                <a:ea typeface="楷体" panose="02010609060101010101" pitchFamily="49" charset="-122"/>
              </a:rPr>
              <a:t>”，也就是“</a:t>
            </a:r>
            <a:r>
              <a:rPr lang="zh-CN" altLang="en-US" dirty="0">
                <a:solidFill>
                  <a:schemeClr val="hlink"/>
                </a:solidFill>
                <a:latin typeface="楷体" panose="02010609060101010101" pitchFamily="49" charset="-122"/>
                <a:ea typeface="楷体" panose="02010609060101010101" pitchFamily="49" charset="-122"/>
              </a:rPr>
              <a:t>再看一遍</a:t>
            </a:r>
            <a:r>
              <a:rPr lang="zh-CN" altLang="en-US" dirty="0">
                <a:latin typeface="楷体" panose="02010609060101010101" pitchFamily="49" charset="-122"/>
                <a:ea typeface="楷体" panose="02010609060101010101" pitchFamily="49" charset="-122"/>
              </a:rPr>
              <a:t>”的意思。因为汉语“评审”一词往往具有考察“需求是否通过？好不好”的意思。很容易在组织和实践中产生偏差。</a:t>
            </a:r>
          </a:p>
          <a:p>
            <a:endParaRPr lang="zh-CN" altLang="en-US" sz="3200" dirty="0"/>
          </a:p>
        </p:txBody>
      </p:sp>
      <p:sp>
        <p:nvSpPr>
          <p:cNvPr id="4" name="灯片编号占位符 3"/>
          <p:cNvSpPr>
            <a:spLocks noGrp="1"/>
          </p:cNvSpPr>
          <p:nvPr>
            <p:ph type="sldNum" sz="quarter" idx="12"/>
          </p:nvPr>
        </p:nvSpPr>
        <p:spPr/>
        <p:txBody>
          <a:bodyPr/>
          <a:lstStyle/>
          <a:p>
            <a:fld id="{61F11F2F-59C7-484E-ABBA-B715CE84EDE9}" type="slidenum">
              <a:rPr lang="zh-CN" altLang="en-US" smtClean="0"/>
              <a:t>18</a:t>
            </a:fld>
            <a:endParaRPr lang="zh-CN" altLang="en-US" dirty="0"/>
          </a:p>
        </p:txBody>
      </p:sp>
      <p:sp>
        <p:nvSpPr>
          <p:cNvPr id="5" name="矩形: 圆角 4"/>
          <p:cNvSpPr/>
          <p:nvPr/>
        </p:nvSpPr>
        <p:spPr>
          <a:xfrm>
            <a:off x="1320800" y="3263899"/>
            <a:ext cx="10033000" cy="3092451"/>
          </a:xfrm>
          <a:prstGeom prst="roundRect">
            <a:avLst>
              <a:gd name="adj" fmla="val 11213"/>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zh-CN" altLang="en-US" sz="2400" dirty="0">
                <a:latin typeface="楷体" panose="02010609060101010101" pitchFamily="49" charset="-122"/>
                <a:ea typeface="楷体" panose="02010609060101010101" pitchFamily="49" charset="-122"/>
              </a:rPr>
              <a:t>根据</a:t>
            </a:r>
            <a:r>
              <a:rPr lang="zh-CN" altLang="en-US" sz="2400" dirty="0">
                <a:solidFill>
                  <a:schemeClr val="hlink"/>
                </a:solidFill>
                <a:latin typeface="楷体" panose="02010609060101010101" pitchFamily="49" charset="-122"/>
                <a:ea typeface="楷体" panose="02010609060101010101" pitchFamily="49" charset="-122"/>
              </a:rPr>
              <a:t>评审的正式化程度</a:t>
            </a:r>
            <a:r>
              <a:rPr lang="zh-CN" altLang="en-US" sz="2400" dirty="0">
                <a:latin typeface="楷体" panose="02010609060101010101" pitchFamily="49" charset="-122"/>
                <a:ea typeface="楷体" panose="02010609060101010101" pitchFamily="49" charset="-122"/>
              </a:rPr>
              <a:t>可以将评审分为</a:t>
            </a:r>
            <a:r>
              <a:rPr lang="en-US" altLang="zh-CN" sz="2400" dirty="0">
                <a:solidFill>
                  <a:schemeClr val="hlink"/>
                </a:solidFill>
                <a:latin typeface="楷体" panose="02010609060101010101" pitchFamily="49" charset="-122"/>
                <a:ea typeface="楷体" panose="02010609060101010101" pitchFamily="49" charset="-122"/>
              </a:rPr>
              <a:t>6</a:t>
            </a:r>
            <a:r>
              <a:rPr lang="zh-CN" altLang="en-US" sz="2400" dirty="0">
                <a:solidFill>
                  <a:schemeClr val="hlink"/>
                </a:solidFill>
                <a:latin typeface="楷体" panose="02010609060101010101" pitchFamily="49" charset="-122"/>
                <a:ea typeface="楷体" panose="02010609060101010101" pitchFamily="49" charset="-122"/>
              </a:rPr>
              <a:t>个</a:t>
            </a:r>
            <a:r>
              <a:rPr lang="zh-CN" altLang="en-US" sz="2400" dirty="0">
                <a:latin typeface="楷体" panose="02010609060101010101" pitchFamily="49" charset="-122"/>
                <a:ea typeface="楷体" panose="02010609060101010101" pitchFamily="49" charset="-122"/>
              </a:rPr>
              <a:t>等级。</a:t>
            </a:r>
          </a:p>
        </p:txBody>
      </p:sp>
      <p:grpSp>
        <p:nvGrpSpPr>
          <p:cNvPr id="6" name="Group 28"/>
          <p:cNvGrpSpPr>
            <a:grpSpLocks/>
          </p:cNvGrpSpPr>
          <p:nvPr/>
        </p:nvGrpSpPr>
        <p:grpSpPr bwMode="auto">
          <a:xfrm>
            <a:off x="2273300" y="4029509"/>
            <a:ext cx="7950200" cy="2087562"/>
            <a:chOff x="1112" y="2387"/>
            <a:chExt cx="3764" cy="1315"/>
          </a:xfrm>
        </p:grpSpPr>
        <p:sp>
          <p:nvSpPr>
            <p:cNvPr id="7" name="Rectangle 7"/>
            <p:cNvSpPr>
              <a:spLocks noChangeArrowheads="1"/>
            </p:cNvSpPr>
            <p:nvPr/>
          </p:nvSpPr>
          <p:spPr bwMode="auto">
            <a:xfrm>
              <a:off x="1112" y="2387"/>
              <a:ext cx="3764" cy="1315"/>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5"/>
            </a:lnRef>
            <a:fillRef idx="3">
              <a:schemeClr val="accent5"/>
            </a:fillRef>
            <a:effectRef idx="3">
              <a:schemeClr val="accent5"/>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SzTx/>
                <a:buFontTx/>
                <a:buNone/>
              </a:pPr>
              <a:endParaRPr lang="zh-CN" altLang="en-US" sz="2800">
                <a:latin typeface="楷体" panose="02010609060101010101" pitchFamily="49" charset="-122"/>
                <a:ea typeface="楷体" panose="02010609060101010101" pitchFamily="49" charset="-122"/>
              </a:endParaRPr>
            </a:p>
          </p:txBody>
        </p:sp>
        <p:sp>
          <p:nvSpPr>
            <p:cNvPr id="8" name="Line 8"/>
            <p:cNvSpPr>
              <a:spLocks noChangeShapeType="1"/>
            </p:cNvSpPr>
            <p:nvPr/>
          </p:nvSpPr>
          <p:spPr bwMode="auto">
            <a:xfrm>
              <a:off x="1112" y="2750"/>
              <a:ext cx="376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楷体" panose="02010609060101010101" pitchFamily="49" charset="-122"/>
                <a:ea typeface="楷体" panose="02010609060101010101" pitchFamily="49" charset="-122"/>
              </a:endParaRPr>
            </a:p>
          </p:txBody>
        </p:sp>
        <p:sp>
          <p:nvSpPr>
            <p:cNvPr id="9" name="Text Box 9"/>
            <p:cNvSpPr txBox="1">
              <a:spLocks noChangeArrowheads="1"/>
            </p:cNvSpPr>
            <p:nvPr/>
          </p:nvSpPr>
          <p:spPr bwMode="auto">
            <a:xfrm>
              <a:off x="1157" y="2432"/>
              <a:ext cx="52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SzTx/>
                <a:buFontTx/>
                <a:buNone/>
              </a:pPr>
              <a:r>
                <a:rPr lang="zh-CN" altLang="en-US" sz="2400" dirty="0">
                  <a:solidFill>
                    <a:schemeClr val="bg1"/>
                  </a:solidFill>
                  <a:latin typeface="楷体" panose="02010609060101010101" pitchFamily="49" charset="-122"/>
                  <a:ea typeface="楷体" panose="02010609060101010101" pitchFamily="49" charset="-122"/>
                </a:rPr>
                <a:t>最正式</a:t>
              </a:r>
            </a:p>
          </p:txBody>
        </p:sp>
        <p:sp>
          <p:nvSpPr>
            <p:cNvPr id="10" name="Text Box 10"/>
            <p:cNvSpPr txBox="1">
              <a:spLocks noChangeArrowheads="1"/>
            </p:cNvSpPr>
            <p:nvPr/>
          </p:nvSpPr>
          <p:spPr bwMode="auto">
            <a:xfrm>
              <a:off x="4060" y="2432"/>
              <a:ext cx="67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SzTx/>
                <a:buFontTx/>
                <a:buNone/>
              </a:pPr>
              <a:r>
                <a:rPr lang="zh-CN" altLang="en-US" sz="2400">
                  <a:solidFill>
                    <a:schemeClr val="bg1"/>
                  </a:solidFill>
                  <a:latin typeface="楷体" panose="02010609060101010101" pitchFamily="49" charset="-122"/>
                  <a:ea typeface="楷体" panose="02010609060101010101" pitchFamily="49" charset="-122"/>
                </a:rPr>
                <a:t>最不正式</a:t>
              </a:r>
            </a:p>
          </p:txBody>
        </p:sp>
        <p:sp>
          <p:nvSpPr>
            <p:cNvPr id="11" name="Line 11"/>
            <p:cNvSpPr>
              <a:spLocks noChangeShapeType="1"/>
            </p:cNvSpPr>
            <p:nvPr/>
          </p:nvSpPr>
          <p:spPr bwMode="auto">
            <a:xfrm>
              <a:off x="1747" y="2750"/>
              <a:ext cx="0" cy="9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楷体" panose="02010609060101010101" pitchFamily="49" charset="-122"/>
                <a:ea typeface="楷体" panose="02010609060101010101" pitchFamily="49" charset="-122"/>
              </a:endParaRPr>
            </a:p>
          </p:txBody>
        </p:sp>
        <p:sp>
          <p:nvSpPr>
            <p:cNvPr id="12" name="Line 12"/>
            <p:cNvSpPr>
              <a:spLocks noChangeShapeType="1"/>
            </p:cNvSpPr>
            <p:nvPr/>
          </p:nvSpPr>
          <p:spPr bwMode="auto">
            <a:xfrm>
              <a:off x="2382" y="2750"/>
              <a:ext cx="0" cy="9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楷体" panose="02010609060101010101" pitchFamily="49" charset="-122"/>
                <a:ea typeface="楷体" panose="02010609060101010101" pitchFamily="49" charset="-122"/>
              </a:endParaRPr>
            </a:p>
          </p:txBody>
        </p:sp>
        <p:sp>
          <p:nvSpPr>
            <p:cNvPr id="13" name="Line 13"/>
            <p:cNvSpPr>
              <a:spLocks noChangeShapeType="1"/>
            </p:cNvSpPr>
            <p:nvPr/>
          </p:nvSpPr>
          <p:spPr bwMode="auto">
            <a:xfrm>
              <a:off x="3017" y="2750"/>
              <a:ext cx="0" cy="9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楷体" panose="02010609060101010101" pitchFamily="49" charset="-122"/>
                <a:ea typeface="楷体" panose="02010609060101010101" pitchFamily="49" charset="-122"/>
              </a:endParaRPr>
            </a:p>
          </p:txBody>
        </p:sp>
        <p:sp>
          <p:nvSpPr>
            <p:cNvPr id="14" name="Line 14"/>
            <p:cNvSpPr>
              <a:spLocks noChangeShapeType="1"/>
            </p:cNvSpPr>
            <p:nvPr/>
          </p:nvSpPr>
          <p:spPr bwMode="auto">
            <a:xfrm>
              <a:off x="3652" y="2750"/>
              <a:ext cx="0" cy="9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楷体" panose="02010609060101010101" pitchFamily="49" charset="-122"/>
                <a:ea typeface="楷体" panose="02010609060101010101" pitchFamily="49" charset="-122"/>
              </a:endParaRPr>
            </a:p>
          </p:txBody>
        </p:sp>
        <p:sp>
          <p:nvSpPr>
            <p:cNvPr id="15" name="Line 15"/>
            <p:cNvSpPr>
              <a:spLocks noChangeShapeType="1"/>
            </p:cNvSpPr>
            <p:nvPr/>
          </p:nvSpPr>
          <p:spPr bwMode="auto">
            <a:xfrm>
              <a:off x="4287" y="2750"/>
              <a:ext cx="0" cy="9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楷体" panose="02010609060101010101" pitchFamily="49" charset="-122"/>
                <a:ea typeface="楷体" panose="02010609060101010101" pitchFamily="49" charset="-122"/>
              </a:endParaRPr>
            </a:p>
          </p:txBody>
        </p:sp>
        <p:sp>
          <p:nvSpPr>
            <p:cNvPr id="16" name="Rectangle 16"/>
            <p:cNvSpPr>
              <a:spLocks noChangeArrowheads="1"/>
            </p:cNvSpPr>
            <p:nvPr/>
          </p:nvSpPr>
          <p:spPr bwMode="auto">
            <a:xfrm>
              <a:off x="1112" y="2750"/>
              <a:ext cx="635" cy="952"/>
            </a:xfrm>
            <a:prstGeom prst="rect">
              <a:avLst/>
            </a:prstGeom>
            <a:solidFill>
              <a:schemeClr val="bg1">
                <a:lumMod val="65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SzTx/>
                <a:buFontTx/>
                <a:buNone/>
              </a:pPr>
              <a:endParaRPr lang="zh-CN" altLang="en-US" sz="2800">
                <a:solidFill>
                  <a:schemeClr val="bg1"/>
                </a:solidFill>
                <a:latin typeface="楷体" panose="02010609060101010101" pitchFamily="49" charset="-122"/>
                <a:ea typeface="楷体" panose="02010609060101010101" pitchFamily="49" charset="-122"/>
              </a:endParaRPr>
            </a:p>
          </p:txBody>
        </p:sp>
        <p:sp>
          <p:nvSpPr>
            <p:cNvPr id="17" name="Rectangle 17"/>
            <p:cNvSpPr>
              <a:spLocks noChangeArrowheads="1"/>
            </p:cNvSpPr>
            <p:nvPr/>
          </p:nvSpPr>
          <p:spPr bwMode="auto">
            <a:xfrm>
              <a:off x="1747" y="2750"/>
              <a:ext cx="635" cy="952"/>
            </a:xfrm>
            <a:prstGeom prst="rect">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SzTx/>
                <a:buFontTx/>
                <a:buNone/>
              </a:pPr>
              <a:endParaRPr lang="zh-CN" altLang="en-US" sz="2800">
                <a:solidFill>
                  <a:schemeClr val="bg1"/>
                </a:solidFill>
                <a:latin typeface="楷体" panose="02010609060101010101" pitchFamily="49" charset="-122"/>
                <a:ea typeface="楷体" panose="02010609060101010101" pitchFamily="49" charset="-122"/>
              </a:endParaRPr>
            </a:p>
          </p:txBody>
        </p:sp>
        <p:sp>
          <p:nvSpPr>
            <p:cNvPr id="18" name="Rectangle 18"/>
            <p:cNvSpPr>
              <a:spLocks noChangeArrowheads="1"/>
            </p:cNvSpPr>
            <p:nvPr/>
          </p:nvSpPr>
          <p:spPr bwMode="auto">
            <a:xfrm>
              <a:off x="2382" y="2750"/>
              <a:ext cx="635" cy="952"/>
            </a:xfrm>
            <a:prstGeom prst="rect">
              <a:avLst/>
            </a:prstGeom>
            <a:solidFill>
              <a:srgbClr val="777777"/>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SzTx/>
                <a:buFontTx/>
                <a:buNone/>
              </a:pPr>
              <a:endParaRPr lang="zh-CN" altLang="en-US" sz="2800">
                <a:solidFill>
                  <a:schemeClr val="bg1"/>
                </a:solidFill>
                <a:latin typeface="楷体" panose="02010609060101010101" pitchFamily="49" charset="-122"/>
                <a:ea typeface="楷体" panose="02010609060101010101" pitchFamily="49" charset="-122"/>
              </a:endParaRPr>
            </a:p>
          </p:txBody>
        </p:sp>
        <p:sp>
          <p:nvSpPr>
            <p:cNvPr id="19" name="Rectangle 19"/>
            <p:cNvSpPr>
              <a:spLocks noChangeArrowheads="1"/>
            </p:cNvSpPr>
            <p:nvPr/>
          </p:nvSpPr>
          <p:spPr bwMode="auto">
            <a:xfrm>
              <a:off x="3017" y="2750"/>
              <a:ext cx="635" cy="952"/>
            </a:xfrm>
            <a:prstGeom prst="rect">
              <a:avLst/>
            </a:prstGeom>
            <a:solidFill>
              <a:srgbClr val="4D4D4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SzTx/>
                <a:buFontTx/>
                <a:buNone/>
              </a:pPr>
              <a:endParaRPr lang="zh-CN" altLang="en-US" sz="2800">
                <a:solidFill>
                  <a:schemeClr val="bg1"/>
                </a:solidFill>
                <a:latin typeface="楷体" panose="02010609060101010101" pitchFamily="49" charset="-122"/>
                <a:ea typeface="楷体" panose="02010609060101010101" pitchFamily="49" charset="-122"/>
              </a:endParaRPr>
            </a:p>
          </p:txBody>
        </p:sp>
        <p:sp>
          <p:nvSpPr>
            <p:cNvPr id="20" name="Rectangle 20"/>
            <p:cNvSpPr>
              <a:spLocks noChangeArrowheads="1"/>
            </p:cNvSpPr>
            <p:nvPr/>
          </p:nvSpPr>
          <p:spPr bwMode="auto">
            <a:xfrm>
              <a:off x="3652" y="2750"/>
              <a:ext cx="635" cy="952"/>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SzTx/>
                <a:buFontTx/>
                <a:buNone/>
              </a:pPr>
              <a:endParaRPr lang="zh-CN" altLang="en-US" sz="2800">
                <a:solidFill>
                  <a:schemeClr val="bg1"/>
                </a:solidFill>
                <a:latin typeface="楷体" panose="02010609060101010101" pitchFamily="49" charset="-122"/>
                <a:ea typeface="楷体" panose="02010609060101010101" pitchFamily="49" charset="-122"/>
              </a:endParaRPr>
            </a:p>
          </p:txBody>
        </p:sp>
        <p:sp>
          <p:nvSpPr>
            <p:cNvPr id="21" name="Rectangle 21"/>
            <p:cNvSpPr>
              <a:spLocks noChangeArrowheads="1"/>
            </p:cNvSpPr>
            <p:nvPr/>
          </p:nvSpPr>
          <p:spPr bwMode="auto">
            <a:xfrm>
              <a:off x="4241" y="2750"/>
              <a:ext cx="635" cy="952"/>
            </a:xfrm>
            <a:prstGeom prst="rect">
              <a:avLst/>
            </a:prstGeom>
            <a:solidFill>
              <a:srgbClr val="11111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SzTx/>
                <a:buFontTx/>
                <a:buNone/>
              </a:pPr>
              <a:endParaRPr lang="zh-CN" altLang="en-US" sz="2800">
                <a:solidFill>
                  <a:schemeClr val="bg1"/>
                </a:solidFill>
                <a:latin typeface="楷体" panose="02010609060101010101" pitchFamily="49" charset="-122"/>
                <a:ea typeface="楷体" panose="02010609060101010101" pitchFamily="49" charset="-122"/>
              </a:endParaRPr>
            </a:p>
          </p:txBody>
        </p:sp>
        <p:sp>
          <p:nvSpPr>
            <p:cNvPr id="22" name="Text Box 22"/>
            <p:cNvSpPr txBox="1">
              <a:spLocks noChangeArrowheads="1"/>
            </p:cNvSpPr>
            <p:nvPr/>
          </p:nvSpPr>
          <p:spPr bwMode="auto">
            <a:xfrm>
              <a:off x="1202" y="3113"/>
              <a:ext cx="37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SzTx/>
                <a:buFontTx/>
                <a:buNone/>
              </a:pPr>
              <a:r>
                <a:rPr lang="zh-CN" altLang="en-US" sz="2400" dirty="0">
                  <a:solidFill>
                    <a:schemeClr val="bg1"/>
                  </a:solidFill>
                  <a:latin typeface="楷体" panose="02010609060101010101" pitchFamily="49" charset="-122"/>
                  <a:ea typeface="楷体" panose="02010609060101010101" pitchFamily="49" charset="-122"/>
                </a:rPr>
                <a:t>审查</a:t>
              </a:r>
            </a:p>
          </p:txBody>
        </p:sp>
        <p:sp>
          <p:nvSpPr>
            <p:cNvPr id="23" name="Text Box 23"/>
            <p:cNvSpPr txBox="1">
              <a:spLocks noChangeArrowheads="1"/>
            </p:cNvSpPr>
            <p:nvPr/>
          </p:nvSpPr>
          <p:spPr bwMode="auto">
            <a:xfrm>
              <a:off x="1810" y="2977"/>
              <a:ext cx="379"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SzTx/>
                <a:buFontTx/>
                <a:buNone/>
              </a:pPr>
              <a:r>
                <a:rPr lang="zh-CN" altLang="en-US" sz="2400">
                  <a:solidFill>
                    <a:schemeClr val="bg1"/>
                  </a:solidFill>
                  <a:latin typeface="楷体" panose="02010609060101010101" pitchFamily="49" charset="-122"/>
                  <a:ea typeface="楷体" panose="02010609060101010101" pitchFamily="49" charset="-122"/>
                </a:rPr>
                <a:t>小组</a:t>
              </a:r>
            </a:p>
            <a:p>
              <a:pPr eaLnBrk="1" hangingPunct="1">
                <a:spcBef>
                  <a:spcPct val="0"/>
                </a:spcBef>
                <a:buSzTx/>
                <a:buFontTx/>
                <a:buNone/>
              </a:pPr>
              <a:r>
                <a:rPr lang="zh-CN" altLang="en-US" sz="2400">
                  <a:solidFill>
                    <a:schemeClr val="bg1"/>
                  </a:solidFill>
                  <a:latin typeface="楷体" panose="02010609060101010101" pitchFamily="49" charset="-122"/>
                  <a:ea typeface="楷体" panose="02010609060101010101" pitchFamily="49" charset="-122"/>
                </a:rPr>
                <a:t>审查</a:t>
              </a:r>
            </a:p>
          </p:txBody>
        </p:sp>
        <p:sp>
          <p:nvSpPr>
            <p:cNvPr id="24" name="Text Box 24"/>
            <p:cNvSpPr txBox="1">
              <a:spLocks noChangeArrowheads="1"/>
            </p:cNvSpPr>
            <p:nvPr/>
          </p:nvSpPr>
          <p:spPr bwMode="auto">
            <a:xfrm>
              <a:off x="2445" y="3067"/>
              <a:ext cx="37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SzTx/>
                <a:buFontTx/>
                <a:buNone/>
              </a:pPr>
              <a:r>
                <a:rPr lang="zh-CN" altLang="en-US" sz="2400">
                  <a:solidFill>
                    <a:schemeClr val="bg1"/>
                  </a:solidFill>
                  <a:latin typeface="楷体" panose="02010609060101010101" pitchFamily="49" charset="-122"/>
                  <a:ea typeface="楷体" panose="02010609060101010101" pitchFamily="49" charset="-122"/>
                </a:rPr>
                <a:t>走查</a:t>
              </a:r>
            </a:p>
          </p:txBody>
        </p:sp>
        <p:sp>
          <p:nvSpPr>
            <p:cNvPr id="25" name="Text Box 25"/>
            <p:cNvSpPr txBox="1">
              <a:spLocks noChangeArrowheads="1"/>
            </p:cNvSpPr>
            <p:nvPr/>
          </p:nvSpPr>
          <p:spPr bwMode="auto">
            <a:xfrm>
              <a:off x="3107" y="3022"/>
              <a:ext cx="379"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SzTx/>
                <a:buFontTx/>
                <a:buNone/>
              </a:pPr>
              <a:r>
                <a:rPr lang="zh-CN" altLang="en-US" sz="2400">
                  <a:solidFill>
                    <a:schemeClr val="bg1"/>
                  </a:solidFill>
                  <a:latin typeface="楷体" panose="02010609060101010101" pitchFamily="49" charset="-122"/>
                  <a:ea typeface="楷体" panose="02010609060101010101" pitchFamily="49" charset="-122"/>
                </a:rPr>
                <a:t>结对</a:t>
              </a:r>
            </a:p>
            <a:p>
              <a:pPr eaLnBrk="1" hangingPunct="1">
                <a:spcBef>
                  <a:spcPct val="0"/>
                </a:spcBef>
                <a:buSzTx/>
                <a:buFontTx/>
                <a:buNone/>
              </a:pPr>
              <a:r>
                <a:rPr lang="zh-CN" altLang="en-US" sz="2400">
                  <a:solidFill>
                    <a:schemeClr val="bg1"/>
                  </a:solidFill>
                  <a:latin typeface="楷体" panose="02010609060101010101" pitchFamily="49" charset="-122"/>
                  <a:ea typeface="楷体" panose="02010609060101010101" pitchFamily="49" charset="-122"/>
                </a:rPr>
                <a:t>编程</a:t>
              </a:r>
            </a:p>
          </p:txBody>
        </p:sp>
        <p:sp>
          <p:nvSpPr>
            <p:cNvPr id="26" name="Text Box 26"/>
            <p:cNvSpPr txBox="1">
              <a:spLocks noChangeArrowheads="1"/>
            </p:cNvSpPr>
            <p:nvPr/>
          </p:nvSpPr>
          <p:spPr bwMode="auto">
            <a:xfrm>
              <a:off x="3715" y="3022"/>
              <a:ext cx="379"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SzTx/>
                <a:buFontTx/>
                <a:buNone/>
              </a:pPr>
              <a:r>
                <a:rPr lang="zh-CN" altLang="en-US" sz="2400">
                  <a:solidFill>
                    <a:schemeClr val="bg1"/>
                  </a:solidFill>
                  <a:latin typeface="楷体" panose="02010609060101010101" pitchFamily="49" charset="-122"/>
                  <a:ea typeface="楷体" panose="02010609060101010101" pitchFamily="49" charset="-122"/>
                </a:rPr>
                <a:t>同级</a:t>
              </a:r>
            </a:p>
            <a:p>
              <a:pPr eaLnBrk="1" hangingPunct="1">
                <a:spcBef>
                  <a:spcPct val="0"/>
                </a:spcBef>
                <a:buSzTx/>
                <a:buFontTx/>
                <a:buNone/>
              </a:pPr>
              <a:r>
                <a:rPr lang="zh-CN" altLang="en-US" sz="2400">
                  <a:solidFill>
                    <a:schemeClr val="bg1"/>
                  </a:solidFill>
                  <a:latin typeface="楷体" panose="02010609060101010101" pitchFamily="49" charset="-122"/>
                  <a:ea typeface="楷体" panose="02010609060101010101" pitchFamily="49" charset="-122"/>
                </a:rPr>
                <a:t>轮查</a:t>
              </a:r>
            </a:p>
          </p:txBody>
        </p:sp>
        <p:sp>
          <p:nvSpPr>
            <p:cNvPr id="27" name="Text Box 27"/>
            <p:cNvSpPr txBox="1">
              <a:spLocks noChangeArrowheads="1"/>
            </p:cNvSpPr>
            <p:nvPr/>
          </p:nvSpPr>
          <p:spPr bwMode="auto">
            <a:xfrm>
              <a:off x="4350" y="3022"/>
              <a:ext cx="379"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SzTx/>
                <a:buFontTx/>
                <a:buNone/>
              </a:pPr>
              <a:r>
                <a:rPr lang="zh-CN" altLang="en-US" sz="2400" dirty="0">
                  <a:solidFill>
                    <a:schemeClr val="bg1"/>
                  </a:solidFill>
                  <a:latin typeface="楷体" panose="02010609060101010101" pitchFamily="49" charset="-122"/>
                  <a:ea typeface="楷体" panose="02010609060101010101" pitchFamily="49" charset="-122"/>
                </a:rPr>
                <a:t>临时</a:t>
              </a:r>
            </a:p>
            <a:p>
              <a:pPr eaLnBrk="1" hangingPunct="1">
                <a:spcBef>
                  <a:spcPct val="0"/>
                </a:spcBef>
                <a:buSzTx/>
                <a:buFontTx/>
                <a:buNone/>
              </a:pPr>
              <a:r>
                <a:rPr lang="zh-CN" altLang="en-US" sz="2400" dirty="0">
                  <a:solidFill>
                    <a:schemeClr val="bg1"/>
                  </a:solidFill>
                  <a:latin typeface="楷体" panose="02010609060101010101" pitchFamily="49" charset="-122"/>
                  <a:ea typeface="楷体" panose="02010609060101010101" pitchFamily="49" charset="-122"/>
                </a:rPr>
                <a:t>评审</a:t>
              </a:r>
            </a:p>
          </p:txBody>
        </p:sp>
      </p:grpSp>
    </p:spTree>
    <p:extLst>
      <p:ext uri="{BB962C8B-B14F-4D97-AF65-F5344CB8AC3E}">
        <p14:creationId xmlns:p14="http://schemas.microsoft.com/office/powerpoint/2010/main" val="3179310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需求验证方法</a:t>
            </a:r>
          </a:p>
        </p:txBody>
      </p:sp>
      <p:sp>
        <p:nvSpPr>
          <p:cNvPr id="3" name="内容占位符 2"/>
          <p:cNvSpPr>
            <a:spLocks noGrp="1"/>
          </p:cNvSpPr>
          <p:nvPr>
            <p:ph idx="1"/>
          </p:nvPr>
        </p:nvSpPr>
        <p:spPr>
          <a:xfrm>
            <a:off x="838200" y="1236617"/>
            <a:ext cx="9201150" cy="4402621"/>
          </a:xfrm>
        </p:spPr>
        <p:txBody>
          <a:bodyPr/>
          <a:lstStyle/>
          <a:p>
            <a:r>
              <a:rPr lang="zh-CN" altLang="en-US" dirty="0"/>
              <a:t>三种相对正式的评审方法</a:t>
            </a:r>
          </a:p>
          <a:p>
            <a:pPr lvl="1"/>
            <a:r>
              <a:rPr lang="zh-CN" altLang="en-US" dirty="0"/>
              <a:t>审查、小组审查、走查</a:t>
            </a:r>
          </a:p>
        </p:txBody>
      </p:sp>
      <p:sp>
        <p:nvSpPr>
          <p:cNvPr id="4" name="灯片编号占位符 3"/>
          <p:cNvSpPr>
            <a:spLocks noGrp="1"/>
          </p:cNvSpPr>
          <p:nvPr>
            <p:ph type="sldNum" sz="quarter" idx="12"/>
          </p:nvPr>
        </p:nvSpPr>
        <p:spPr/>
        <p:txBody>
          <a:bodyPr/>
          <a:lstStyle/>
          <a:p>
            <a:fld id="{61F11F2F-59C7-484E-ABBA-B715CE84EDE9}" type="slidenum">
              <a:rPr lang="zh-CN" altLang="en-US" smtClean="0"/>
              <a:t>19</a:t>
            </a:fld>
            <a:endParaRPr lang="zh-CN" altLang="en-US" dirty="0"/>
          </a:p>
        </p:txBody>
      </p:sp>
      <p:sp>
        <p:nvSpPr>
          <p:cNvPr id="5" name="矩形: 圆角 4"/>
          <p:cNvSpPr/>
          <p:nvPr/>
        </p:nvSpPr>
        <p:spPr>
          <a:xfrm>
            <a:off x="1606550" y="2343149"/>
            <a:ext cx="9747250" cy="4013203"/>
          </a:xfrm>
          <a:prstGeom prst="roundRect">
            <a:avLst>
              <a:gd name="adj" fmla="val 6014"/>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zh-CN" altLang="en-US" dirty="0">
                <a:solidFill>
                  <a:schemeClr val="hlink"/>
                </a:solidFill>
                <a:latin typeface="微软雅黑" panose="020B0503020204020204" pitchFamily="34" charset="-122"/>
                <a:ea typeface="微软雅黑" panose="020B0503020204020204" pitchFamily="34" charset="-122"/>
              </a:rPr>
              <a:t>主要区别</a:t>
            </a:r>
            <a:endParaRPr lang="zh-CN" altLang="en-US" dirty="0">
              <a:latin typeface="微软雅黑" panose="020B0503020204020204" pitchFamily="34" charset="-122"/>
              <a:ea typeface="微软雅黑" panose="020B0503020204020204" pitchFamily="34" charset="-122"/>
            </a:endParaRPr>
          </a:p>
        </p:txBody>
      </p:sp>
      <p:graphicFrame>
        <p:nvGraphicFramePr>
          <p:cNvPr id="6" name="Group 85"/>
          <p:cNvGraphicFramePr>
            <a:graphicFrameLocks noGrp="1"/>
          </p:cNvGraphicFramePr>
          <p:nvPr>
            <p:extLst>
              <p:ext uri="{D42A27DB-BD31-4B8C-83A1-F6EECF244321}">
                <p14:modId xmlns:p14="http://schemas.microsoft.com/office/powerpoint/2010/main" val="4258912454"/>
              </p:ext>
            </p:extLst>
          </p:nvPr>
        </p:nvGraphicFramePr>
        <p:xfrm>
          <a:off x="2294713" y="2867864"/>
          <a:ext cx="8512987" cy="3291636"/>
        </p:xfrm>
        <a:graphic>
          <a:graphicData uri="http://schemas.openxmlformats.org/drawingml/2006/table">
            <a:tbl>
              <a:tblPr>
                <a:tableStyleId>{69CF1AB2-1976-4502-BF36-3FF5EA218861}</a:tableStyleId>
              </a:tblPr>
              <a:tblGrid>
                <a:gridCol w="1082968">
                  <a:extLst>
                    <a:ext uri="{9D8B030D-6E8A-4147-A177-3AD203B41FA5}">
                      <a16:colId xmlns:a16="http://schemas.microsoft.com/office/drawing/2014/main" val="20000"/>
                    </a:ext>
                  </a:extLst>
                </a:gridCol>
                <a:gridCol w="2090851">
                  <a:extLst>
                    <a:ext uri="{9D8B030D-6E8A-4147-A177-3AD203B41FA5}">
                      <a16:colId xmlns:a16="http://schemas.microsoft.com/office/drawing/2014/main" val="20001"/>
                    </a:ext>
                  </a:extLst>
                </a:gridCol>
                <a:gridCol w="2793271">
                  <a:extLst>
                    <a:ext uri="{9D8B030D-6E8A-4147-A177-3AD203B41FA5}">
                      <a16:colId xmlns:a16="http://schemas.microsoft.com/office/drawing/2014/main" val="20002"/>
                    </a:ext>
                  </a:extLst>
                </a:gridCol>
                <a:gridCol w="2545897">
                  <a:extLst>
                    <a:ext uri="{9D8B030D-6E8A-4147-A177-3AD203B41FA5}">
                      <a16:colId xmlns:a16="http://schemas.microsoft.com/office/drawing/2014/main" val="20003"/>
                    </a:ext>
                  </a:extLst>
                </a:gridCol>
              </a:tblGrid>
              <a:tr h="396155">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2000" b="0" i="0" u="none" strike="noStrike" cap="none" normalizeH="0" baseline="0">
                          <a:ln>
                            <a:noFill/>
                          </a:ln>
                          <a:effectLst/>
                          <a:latin typeface="楷体" panose="02010609060101010101" pitchFamily="49" charset="-122"/>
                          <a:ea typeface="楷体" panose="02010609060101010101" pitchFamily="49" charset="-122"/>
                        </a:rPr>
                        <a:t>区别</a:t>
                      </a:r>
                      <a:endParaRPr kumimoji="1" lang="zh-CN" altLang="en-US" sz="20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T="45703" marB="45703"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2000" b="0" i="0" u="none" strike="noStrike" cap="none" normalizeH="0" baseline="0">
                          <a:ln>
                            <a:noFill/>
                          </a:ln>
                          <a:effectLst/>
                          <a:latin typeface="楷体" panose="02010609060101010101" pitchFamily="49" charset="-122"/>
                          <a:ea typeface="楷体" panose="02010609060101010101" pitchFamily="49" charset="-122"/>
                        </a:rPr>
                        <a:t>审查</a:t>
                      </a:r>
                      <a:endParaRPr kumimoji="1" lang="zh-CN" altLang="en-US" sz="20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T="45703" marB="45703"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2000" b="0" i="0" u="none" strike="noStrike" cap="none" normalizeH="0" baseline="0">
                          <a:ln>
                            <a:noFill/>
                          </a:ln>
                          <a:effectLst/>
                          <a:latin typeface="楷体" panose="02010609060101010101" pitchFamily="49" charset="-122"/>
                          <a:ea typeface="楷体" panose="02010609060101010101" pitchFamily="49" charset="-122"/>
                        </a:rPr>
                        <a:t>小组审查</a:t>
                      </a:r>
                      <a:endParaRPr kumimoji="1" lang="zh-CN" altLang="en-US" sz="20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T="45703" marB="45703"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2000" b="0" i="0" u="none" strike="noStrike" cap="none" normalizeH="0" baseline="0">
                          <a:ln>
                            <a:noFill/>
                          </a:ln>
                          <a:effectLst/>
                          <a:latin typeface="楷体" panose="02010609060101010101" pitchFamily="49" charset="-122"/>
                          <a:ea typeface="楷体" panose="02010609060101010101" pitchFamily="49" charset="-122"/>
                        </a:rPr>
                        <a:t>走查</a:t>
                      </a:r>
                      <a:endParaRPr kumimoji="1" lang="zh-CN" altLang="en-US" sz="20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T="45703" marB="45703" horzOverflow="overflow"/>
                </a:tc>
                <a:extLst>
                  <a:ext uri="{0D108BD9-81ED-4DB2-BD59-A6C34878D82A}">
                    <a16:rowId xmlns:a16="http://schemas.microsoft.com/office/drawing/2014/main" val="10000"/>
                  </a:ext>
                </a:extLst>
              </a:tr>
              <a:tr h="396155">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endParaRPr kumimoji="1" lang="zh-CN" altLang="zh-CN" sz="20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T="45703" marB="45703"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000" b="0" i="0" u="none" strike="noStrike" cap="none" normalizeH="0" baseline="0">
                          <a:ln>
                            <a:noFill/>
                          </a:ln>
                          <a:effectLst/>
                          <a:latin typeface="楷体" panose="02010609060101010101" pitchFamily="49" charset="-122"/>
                          <a:ea typeface="楷体" panose="02010609060101010101" pitchFamily="49" charset="-122"/>
                        </a:rPr>
                        <a:t>Inspection</a:t>
                      </a:r>
                      <a:endParaRPr kumimoji="1" lang="en-US" altLang="zh-CN" sz="20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T="45703" marB="45703"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000" b="0" i="0" u="none" strike="noStrike" cap="none" normalizeH="0" baseline="0">
                          <a:ln>
                            <a:noFill/>
                          </a:ln>
                          <a:effectLst/>
                          <a:latin typeface="楷体" panose="02010609060101010101" pitchFamily="49" charset="-122"/>
                          <a:ea typeface="楷体" panose="02010609060101010101" pitchFamily="49" charset="-122"/>
                        </a:rPr>
                        <a:t>Team Review</a:t>
                      </a:r>
                      <a:endParaRPr kumimoji="1" lang="en-US" altLang="zh-CN" sz="20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T="45703" marB="45703"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2000" b="0" i="0" u="none" strike="noStrike" cap="none" normalizeH="0" baseline="0">
                          <a:ln>
                            <a:noFill/>
                          </a:ln>
                          <a:effectLst/>
                          <a:latin typeface="楷体" panose="02010609060101010101" pitchFamily="49" charset="-122"/>
                          <a:ea typeface="楷体" panose="02010609060101010101" pitchFamily="49" charset="-122"/>
                        </a:rPr>
                        <a:t>Walkthrough</a:t>
                      </a:r>
                      <a:endParaRPr kumimoji="1" lang="en-US" altLang="zh-CN" sz="20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T="45703" marB="45703" horzOverflow="overflow"/>
                </a:tc>
                <a:extLst>
                  <a:ext uri="{0D108BD9-81ED-4DB2-BD59-A6C34878D82A}">
                    <a16:rowId xmlns:a16="http://schemas.microsoft.com/office/drawing/2014/main" val="10001"/>
                  </a:ext>
                </a:extLst>
              </a:tr>
              <a:tr h="639953">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2000" b="0" i="0" u="none" strike="noStrike" cap="none" normalizeH="0" baseline="0">
                          <a:ln>
                            <a:noFill/>
                          </a:ln>
                          <a:effectLst/>
                          <a:latin typeface="楷体" panose="02010609060101010101" pitchFamily="49" charset="-122"/>
                          <a:ea typeface="楷体" panose="02010609060101010101" pitchFamily="49" charset="-122"/>
                        </a:rPr>
                        <a:t>组织者</a:t>
                      </a:r>
                      <a:endParaRPr kumimoji="1" lang="zh-CN" altLang="en-US" sz="20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T="45703" marB="45703"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2000" b="0" i="0" u="none" strike="noStrike" cap="none" normalizeH="0" baseline="0">
                          <a:ln>
                            <a:noFill/>
                          </a:ln>
                          <a:effectLst/>
                          <a:latin typeface="楷体" panose="02010609060101010101" pitchFamily="49" charset="-122"/>
                          <a:ea typeface="楷体" panose="02010609060101010101" pitchFamily="49" charset="-122"/>
                        </a:rPr>
                        <a:t>企业级</a:t>
                      </a:r>
                      <a:r>
                        <a:rPr kumimoji="1" lang="en-US" altLang="zh-CN" sz="2000" b="0" i="0" u="none" strike="noStrike" cap="none" normalizeH="0" baseline="0">
                          <a:ln>
                            <a:noFill/>
                          </a:ln>
                          <a:effectLst/>
                          <a:latin typeface="楷体" panose="02010609060101010101" pitchFamily="49" charset="-122"/>
                          <a:ea typeface="楷体" panose="02010609060101010101" pitchFamily="49" charset="-122"/>
                        </a:rPr>
                        <a:t>EPG</a:t>
                      </a:r>
                      <a:r>
                        <a:rPr kumimoji="1" lang="zh-CN" altLang="en-US" sz="2000" b="0" i="0" u="none" strike="noStrike" cap="none" normalizeH="0" baseline="0">
                          <a:ln>
                            <a:noFill/>
                          </a:ln>
                          <a:effectLst/>
                          <a:latin typeface="楷体" panose="02010609060101010101" pitchFamily="49" charset="-122"/>
                          <a:ea typeface="楷体" panose="02010609060101010101" pitchFamily="49" charset="-122"/>
                        </a:rPr>
                        <a:t>、</a:t>
                      </a:r>
                      <a:r>
                        <a:rPr kumimoji="1" lang="en-US" altLang="zh-CN" sz="2000" b="0" i="0" u="none" strike="noStrike" cap="none" normalizeH="0" baseline="0">
                          <a:ln>
                            <a:noFill/>
                          </a:ln>
                          <a:effectLst/>
                          <a:latin typeface="楷体" panose="02010609060101010101" pitchFamily="49" charset="-122"/>
                          <a:ea typeface="楷体" panose="02010609060101010101" pitchFamily="49" charset="-122"/>
                        </a:rPr>
                        <a:t>QA</a:t>
                      </a:r>
                      <a:endParaRPr kumimoji="1" lang="en-US" altLang="zh-CN" sz="20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T="45703" marB="45703"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2000" b="0" i="0" u="none" strike="noStrike" cap="none" normalizeH="0" baseline="0">
                          <a:ln>
                            <a:noFill/>
                          </a:ln>
                          <a:effectLst/>
                          <a:latin typeface="楷体" panose="02010609060101010101" pitchFamily="49" charset="-122"/>
                          <a:ea typeface="楷体" panose="02010609060101010101" pitchFamily="49" charset="-122"/>
                        </a:rPr>
                        <a:t>团队级、项目级（通常由项目经理发起）</a:t>
                      </a:r>
                      <a:endParaRPr kumimoji="1" lang="zh-CN" altLang="en-US" sz="20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T="45703" marB="45703"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2000" b="0" i="0" u="none" strike="noStrike" cap="none" normalizeH="0" baseline="0">
                          <a:ln>
                            <a:noFill/>
                          </a:ln>
                          <a:effectLst/>
                          <a:latin typeface="楷体" panose="02010609060101010101" pitchFamily="49" charset="-122"/>
                          <a:ea typeface="楷体" panose="02010609060101010101" pitchFamily="49" charset="-122"/>
                        </a:rPr>
                        <a:t>团队级、项目级（通常在项目内发起）</a:t>
                      </a:r>
                      <a:endParaRPr kumimoji="1" lang="zh-CN" altLang="en-US" sz="20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T="45703" marB="45703" horzOverflow="overflow"/>
                </a:tc>
                <a:extLst>
                  <a:ext uri="{0D108BD9-81ED-4DB2-BD59-A6C34878D82A}">
                    <a16:rowId xmlns:a16="http://schemas.microsoft.com/office/drawing/2014/main" val="10002"/>
                  </a:ext>
                </a:extLst>
              </a:tr>
              <a:tr h="639953">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2000" b="0" i="0" u="none" strike="noStrike" cap="none" normalizeH="0" baseline="0">
                          <a:ln>
                            <a:noFill/>
                          </a:ln>
                          <a:effectLst/>
                          <a:latin typeface="楷体" panose="02010609060101010101" pitchFamily="49" charset="-122"/>
                          <a:ea typeface="楷体" panose="02010609060101010101" pitchFamily="49" charset="-122"/>
                        </a:rPr>
                        <a:t>主持人</a:t>
                      </a:r>
                      <a:endParaRPr kumimoji="1" lang="zh-CN" altLang="en-US" sz="20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T="45703" marB="45703"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2000" b="0" i="0" u="none" strike="noStrike" cap="none" normalizeH="0" baseline="0">
                          <a:ln>
                            <a:noFill/>
                          </a:ln>
                          <a:effectLst/>
                          <a:latin typeface="楷体" panose="02010609060101010101" pitchFamily="49" charset="-122"/>
                          <a:ea typeface="楷体" panose="02010609060101010101" pitchFamily="49" charset="-122"/>
                        </a:rPr>
                        <a:t>专职主持、为参与</a:t>
                      </a:r>
                      <a:r>
                        <a:rPr kumimoji="1" lang="en-US" altLang="zh-CN" sz="2000" b="0" i="0" u="none" strike="noStrike" cap="none" normalizeH="0" baseline="0">
                          <a:ln>
                            <a:noFill/>
                          </a:ln>
                          <a:effectLst/>
                          <a:latin typeface="楷体" panose="02010609060101010101" pitchFamily="49" charset="-122"/>
                          <a:ea typeface="楷体" panose="02010609060101010101" pitchFamily="49" charset="-122"/>
                        </a:rPr>
                        <a:t>SRS</a:t>
                      </a:r>
                      <a:endParaRPr kumimoji="1" lang="en-US" altLang="zh-CN" sz="20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T="45703" marB="45703"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2000" b="0" i="0" u="none" strike="noStrike" cap="none" normalizeH="0" baseline="0">
                          <a:ln>
                            <a:noFill/>
                          </a:ln>
                          <a:effectLst/>
                          <a:latin typeface="楷体" panose="02010609060101010101" pitchFamily="49" charset="-122"/>
                          <a:ea typeface="楷体" panose="02010609060101010101" pitchFamily="49" charset="-122"/>
                        </a:rPr>
                        <a:t>专职或者参加过</a:t>
                      </a:r>
                      <a:r>
                        <a:rPr kumimoji="1" lang="en-US" altLang="zh-CN" sz="2000" b="0" i="0" u="none" strike="noStrike" cap="none" normalizeH="0" baseline="0">
                          <a:ln>
                            <a:noFill/>
                          </a:ln>
                          <a:effectLst/>
                          <a:latin typeface="楷体" panose="02010609060101010101" pitchFamily="49" charset="-122"/>
                          <a:ea typeface="楷体" panose="02010609060101010101" pitchFamily="49" charset="-122"/>
                        </a:rPr>
                        <a:t>SRS</a:t>
                      </a:r>
                      <a:endParaRPr kumimoji="1" lang="en-US" altLang="zh-CN" sz="20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T="45703" marB="45703"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2000" b="0" i="0" u="none" strike="noStrike" cap="none" normalizeH="0" baseline="0">
                          <a:ln>
                            <a:noFill/>
                          </a:ln>
                          <a:effectLst/>
                          <a:latin typeface="楷体" panose="02010609060101010101" pitchFamily="49" charset="-122"/>
                          <a:ea typeface="楷体" panose="02010609060101010101" pitchFamily="49" charset="-122"/>
                        </a:rPr>
                        <a:t>参加</a:t>
                      </a:r>
                      <a:r>
                        <a:rPr kumimoji="1" lang="en-US" altLang="zh-CN" sz="2000" b="0" i="0" u="none" strike="noStrike" cap="none" normalizeH="0" baseline="0">
                          <a:ln>
                            <a:noFill/>
                          </a:ln>
                          <a:effectLst/>
                          <a:latin typeface="楷体" panose="02010609060101010101" pitchFamily="49" charset="-122"/>
                          <a:ea typeface="楷体" panose="02010609060101010101" pitchFamily="49" charset="-122"/>
                        </a:rPr>
                        <a:t>SRS</a:t>
                      </a:r>
                      <a:r>
                        <a:rPr kumimoji="1" lang="zh-CN" altLang="en-US" sz="2000" b="0" i="0" u="none" strike="noStrike" cap="none" normalizeH="0" baseline="0">
                          <a:ln>
                            <a:noFill/>
                          </a:ln>
                          <a:effectLst/>
                          <a:latin typeface="楷体" panose="02010609060101010101" pitchFamily="49" charset="-122"/>
                          <a:ea typeface="楷体" panose="02010609060101010101" pitchFamily="49" charset="-122"/>
                        </a:rPr>
                        <a:t>的人员</a:t>
                      </a:r>
                      <a:endParaRPr kumimoji="1" lang="zh-CN" altLang="en-US" sz="20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T="45703" marB="45703" horzOverflow="overflow"/>
                </a:tc>
                <a:extLst>
                  <a:ext uri="{0D108BD9-81ED-4DB2-BD59-A6C34878D82A}">
                    <a16:rowId xmlns:a16="http://schemas.microsoft.com/office/drawing/2014/main" val="10003"/>
                  </a:ext>
                </a:extLst>
              </a:tr>
              <a:tr h="639953">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2000" b="0" i="0" u="none" strike="noStrike" cap="none" normalizeH="0" baseline="0">
                          <a:ln>
                            <a:noFill/>
                          </a:ln>
                          <a:effectLst/>
                          <a:latin typeface="楷体" panose="02010609060101010101" pitchFamily="49" charset="-122"/>
                          <a:ea typeface="楷体" panose="02010609060101010101" pitchFamily="49" charset="-122"/>
                        </a:rPr>
                        <a:t>会前会</a:t>
                      </a:r>
                      <a:endParaRPr kumimoji="1" lang="zh-CN" altLang="en-US" sz="20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T="45703" marB="45703"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2000" b="0" i="0" u="none" strike="noStrike" cap="none" normalizeH="0" baseline="0">
                          <a:ln>
                            <a:noFill/>
                          </a:ln>
                          <a:effectLst/>
                          <a:latin typeface="楷体" panose="02010609060101010101" pitchFamily="49" charset="-122"/>
                          <a:ea typeface="楷体" panose="02010609060101010101" pitchFamily="49" charset="-122"/>
                        </a:rPr>
                        <a:t>评审前一定召开会议</a:t>
                      </a:r>
                      <a:endParaRPr kumimoji="1" lang="zh-CN" altLang="en-US" sz="20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T="45703" marB="45703"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2000" b="0" i="0" u="none" strike="noStrike" cap="none" normalizeH="0" baseline="0">
                          <a:ln>
                            <a:noFill/>
                          </a:ln>
                          <a:effectLst/>
                          <a:latin typeface="楷体" panose="02010609060101010101" pitchFamily="49" charset="-122"/>
                          <a:ea typeface="楷体" panose="02010609060101010101" pitchFamily="49" charset="-122"/>
                        </a:rPr>
                        <a:t>会前会通常非常简单</a:t>
                      </a:r>
                      <a:endParaRPr kumimoji="1" lang="zh-CN" altLang="en-US" sz="20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T="45703" marB="45703"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2000" b="0" i="0" u="none" strike="noStrike" cap="none" normalizeH="0" baseline="0">
                          <a:ln>
                            <a:noFill/>
                          </a:ln>
                          <a:effectLst/>
                          <a:latin typeface="楷体" panose="02010609060101010101" pitchFamily="49" charset="-122"/>
                          <a:ea typeface="楷体" panose="02010609060101010101" pitchFamily="49" charset="-122"/>
                        </a:rPr>
                        <a:t>一般没有会前会</a:t>
                      </a:r>
                      <a:endParaRPr kumimoji="1" lang="zh-CN" altLang="en-US" sz="20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T="45703" marB="45703" horzOverflow="overflow"/>
                </a:tc>
                <a:extLst>
                  <a:ext uri="{0D108BD9-81ED-4DB2-BD59-A6C34878D82A}">
                    <a16:rowId xmlns:a16="http://schemas.microsoft.com/office/drawing/2014/main" val="10004"/>
                  </a:ext>
                </a:extLst>
              </a:tr>
              <a:tr h="396155">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2000" b="0" i="0" u="none" strike="noStrike" cap="none" normalizeH="0" baseline="0">
                          <a:ln>
                            <a:noFill/>
                          </a:ln>
                          <a:effectLst/>
                          <a:latin typeface="楷体" panose="02010609060101010101" pitchFamily="49" charset="-122"/>
                          <a:ea typeface="楷体" panose="02010609060101010101" pitchFamily="49" charset="-122"/>
                        </a:rPr>
                        <a:t>检查表</a:t>
                      </a:r>
                      <a:endParaRPr kumimoji="1" lang="zh-CN" altLang="en-US" sz="20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T="45703" marB="45703"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2000" b="0" i="0" u="none" strike="noStrike" cap="none" normalizeH="0" baseline="0">
                          <a:ln>
                            <a:noFill/>
                          </a:ln>
                          <a:effectLst/>
                          <a:latin typeface="楷体" panose="02010609060101010101" pitchFamily="49" charset="-122"/>
                          <a:ea typeface="楷体" panose="02010609060101010101" pitchFamily="49" charset="-122"/>
                        </a:rPr>
                        <a:t>有规范的检查表</a:t>
                      </a:r>
                      <a:endParaRPr kumimoji="1" lang="zh-CN" altLang="en-US" sz="20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T="45703" marB="45703"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2000" b="0" i="0" u="none" strike="noStrike" cap="none" normalizeH="0" baseline="0">
                          <a:ln>
                            <a:noFill/>
                          </a:ln>
                          <a:effectLst/>
                          <a:latin typeface="楷体" panose="02010609060101010101" pitchFamily="49" charset="-122"/>
                          <a:ea typeface="楷体" panose="02010609060101010101" pitchFamily="49" charset="-122"/>
                        </a:rPr>
                        <a:t>相对简单的检查表</a:t>
                      </a:r>
                      <a:endParaRPr kumimoji="1" lang="zh-CN" altLang="en-US" sz="20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T="45703" marB="45703"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2000" b="0" i="0" u="none" strike="noStrike" cap="none" normalizeH="0" baseline="0" dirty="0">
                          <a:ln>
                            <a:noFill/>
                          </a:ln>
                          <a:effectLst/>
                          <a:latin typeface="楷体" panose="02010609060101010101" pitchFamily="49" charset="-122"/>
                          <a:ea typeface="楷体" panose="02010609060101010101" pitchFamily="49" charset="-122"/>
                        </a:rPr>
                        <a:t>没有检查表</a:t>
                      </a:r>
                      <a:endParaRPr kumimoji="1" lang="zh-CN" altLang="en-US" sz="20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endParaRPr>
                    </a:p>
                  </a:txBody>
                  <a:tcPr marT="45703" marB="45703" horzOverflow="overflow"/>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98745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02E1E0-24AB-42CD-A5C4-F747FA9FA2FC}"/>
              </a:ext>
            </a:extLst>
          </p:cNvPr>
          <p:cNvSpPr>
            <a:spLocks noGrp="1"/>
          </p:cNvSpPr>
          <p:nvPr>
            <p:ph type="title"/>
          </p:nvPr>
        </p:nvSpPr>
        <p:spPr/>
        <p:txBody>
          <a:bodyPr/>
          <a:lstStyle/>
          <a:p>
            <a:r>
              <a:rPr lang="zh-CN" altLang="en-US" dirty="0"/>
              <a:t>软件开发及过程管理</a:t>
            </a:r>
          </a:p>
        </p:txBody>
      </p:sp>
      <p:sp>
        <p:nvSpPr>
          <p:cNvPr id="3" name="内容占位符 2">
            <a:extLst>
              <a:ext uri="{FF2B5EF4-FFF2-40B4-BE49-F238E27FC236}">
                <a16:creationId xmlns:a16="http://schemas.microsoft.com/office/drawing/2014/main" id="{C0799CD0-8B9D-4386-B38F-BC85CEF4214A}"/>
              </a:ext>
            </a:extLst>
          </p:cNvPr>
          <p:cNvSpPr>
            <a:spLocks noGrp="1"/>
          </p:cNvSpPr>
          <p:nvPr>
            <p:ph idx="1"/>
          </p:nvPr>
        </p:nvSpPr>
        <p:spPr>
          <a:xfrm>
            <a:off x="2152650" y="1699335"/>
            <a:ext cx="7886700" cy="4351338"/>
          </a:xfrm>
        </p:spPr>
        <p:txBody>
          <a:bodyPr/>
          <a:lstStyle/>
          <a:p>
            <a:endParaRPr lang="zh-CN" altLang="en-US" dirty="0"/>
          </a:p>
        </p:txBody>
      </p:sp>
      <p:sp>
        <p:nvSpPr>
          <p:cNvPr id="4" name="灯片编号占位符 3">
            <a:extLst>
              <a:ext uri="{FF2B5EF4-FFF2-40B4-BE49-F238E27FC236}">
                <a16:creationId xmlns:a16="http://schemas.microsoft.com/office/drawing/2014/main" id="{4E26607C-BA79-4C29-91AE-728381CDD9DB}"/>
              </a:ext>
            </a:extLst>
          </p:cNvPr>
          <p:cNvSpPr>
            <a:spLocks noGrp="1"/>
          </p:cNvSpPr>
          <p:nvPr>
            <p:ph type="sldNum" sz="quarter" idx="12"/>
          </p:nvPr>
        </p:nvSpPr>
        <p:spPr/>
        <p:txBody>
          <a:bodyPr/>
          <a:lstStyle/>
          <a:p>
            <a:fld id="{61F11F2F-59C7-484E-ABBA-B715CE84EDE9}" type="slidenum">
              <a:rPr lang="zh-CN" altLang="en-US" smtClean="0"/>
              <a:t>2</a:t>
            </a:fld>
            <a:endParaRPr lang="zh-CN" altLang="en-US"/>
          </a:p>
        </p:txBody>
      </p:sp>
      <p:sp>
        <p:nvSpPr>
          <p:cNvPr id="15" name="MH_Other_4">
            <a:extLst>
              <a:ext uri="{FF2B5EF4-FFF2-40B4-BE49-F238E27FC236}">
                <a16:creationId xmlns:a16="http://schemas.microsoft.com/office/drawing/2014/main" id="{1E9D5E6D-13A1-483B-BC02-798D35CBBA37}"/>
              </a:ext>
            </a:extLst>
          </p:cNvPr>
          <p:cNvSpPr/>
          <p:nvPr>
            <p:custDataLst>
              <p:tags r:id="rId1"/>
            </p:custDataLst>
          </p:nvPr>
        </p:nvSpPr>
        <p:spPr>
          <a:xfrm>
            <a:off x="6122741" y="3890826"/>
            <a:ext cx="402579" cy="412944"/>
          </a:xfrm>
          <a:prstGeom prst="ellipse">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1143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a:solidFill>
                <a:prstClr val="white"/>
              </a:solidFill>
              <a:sym typeface="+mn-lt"/>
            </a:endParaRPr>
          </a:p>
        </p:txBody>
      </p:sp>
      <p:sp>
        <p:nvSpPr>
          <p:cNvPr id="16" name="MH_Other_4">
            <a:extLst>
              <a:ext uri="{FF2B5EF4-FFF2-40B4-BE49-F238E27FC236}">
                <a16:creationId xmlns:a16="http://schemas.microsoft.com/office/drawing/2014/main" id="{995927B9-E149-44A1-AB41-4968D74E70C8}"/>
              </a:ext>
            </a:extLst>
          </p:cNvPr>
          <p:cNvSpPr/>
          <p:nvPr>
            <p:custDataLst>
              <p:tags r:id="rId2"/>
            </p:custDataLst>
          </p:nvPr>
        </p:nvSpPr>
        <p:spPr>
          <a:xfrm>
            <a:off x="4566229" y="3884780"/>
            <a:ext cx="402579" cy="412944"/>
          </a:xfrm>
          <a:prstGeom prst="ellipse">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1143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a:solidFill>
                <a:prstClr val="white"/>
              </a:solidFill>
              <a:sym typeface="+mn-lt"/>
            </a:endParaRPr>
          </a:p>
        </p:txBody>
      </p:sp>
      <p:sp>
        <p:nvSpPr>
          <p:cNvPr id="17" name="MH_Other_4">
            <a:extLst>
              <a:ext uri="{FF2B5EF4-FFF2-40B4-BE49-F238E27FC236}">
                <a16:creationId xmlns:a16="http://schemas.microsoft.com/office/drawing/2014/main" id="{3CD12D41-E398-42C7-AE74-FD5BBBE3C7E7}"/>
              </a:ext>
            </a:extLst>
          </p:cNvPr>
          <p:cNvSpPr/>
          <p:nvPr>
            <p:custDataLst>
              <p:tags r:id="rId3"/>
            </p:custDataLst>
          </p:nvPr>
        </p:nvSpPr>
        <p:spPr>
          <a:xfrm>
            <a:off x="9585982" y="3920799"/>
            <a:ext cx="402579" cy="412944"/>
          </a:xfrm>
          <a:prstGeom prst="ellipse">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1143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a:solidFill>
                <a:prstClr val="white"/>
              </a:solidFill>
              <a:sym typeface="+mn-lt"/>
            </a:endParaRPr>
          </a:p>
        </p:txBody>
      </p:sp>
      <p:sp>
        <p:nvSpPr>
          <p:cNvPr id="18" name="MH_Other_4">
            <a:extLst>
              <a:ext uri="{FF2B5EF4-FFF2-40B4-BE49-F238E27FC236}">
                <a16:creationId xmlns:a16="http://schemas.microsoft.com/office/drawing/2014/main" id="{209E032A-2A5F-4973-B7EB-FCDCD298DA13}"/>
              </a:ext>
            </a:extLst>
          </p:cNvPr>
          <p:cNvSpPr/>
          <p:nvPr>
            <p:custDataLst>
              <p:tags r:id="rId4"/>
            </p:custDataLst>
          </p:nvPr>
        </p:nvSpPr>
        <p:spPr>
          <a:xfrm>
            <a:off x="7421684" y="3911739"/>
            <a:ext cx="402579" cy="412944"/>
          </a:xfrm>
          <a:prstGeom prst="ellipse">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1143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a:solidFill>
                <a:prstClr val="white"/>
              </a:solidFill>
              <a:sym typeface="+mn-lt"/>
            </a:endParaRPr>
          </a:p>
        </p:txBody>
      </p:sp>
      <p:sp>
        <p:nvSpPr>
          <p:cNvPr id="19" name="MH_Other_4">
            <a:extLst>
              <a:ext uri="{FF2B5EF4-FFF2-40B4-BE49-F238E27FC236}">
                <a16:creationId xmlns:a16="http://schemas.microsoft.com/office/drawing/2014/main" id="{8B6BC750-64F8-4F4B-BD6E-075407C451D9}"/>
              </a:ext>
            </a:extLst>
          </p:cNvPr>
          <p:cNvSpPr/>
          <p:nvPr>
            <p:custDataLst>
              <p:tags r:id="rId5"/>
            </p:custDataLst>
          </p:nvPr>
        </p:nvSpPr>
        <p:spPr>
          <a:xfrm>
            <a:off x="8675508" y="3919886"/>
            <a:ext cx="402579" cy="412944"/>
          </a:xfrm>
          <a:prstGeom prst="ellipse">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1143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350">
              <a:solidFill>
                <a:prstClr val="white"/>
              </a:solidFill>
              <a:sym typeface="+mn-lt"/>
            </a:endParaRPr>
          </a:p>
        </p:txBody>
      </p:sp>
      <p:sp>
        <p:nvSpPr>
          <p:cNvPr id="20" name="KSO_Shape">
            <a:extLst>
              <a:ext uri="{FF2B5EF4-FFF2-40B4-BE49-F238E27FC236}">
                <a16:creationId xmlns:a16="http://schemas.microsoft.com/office/drawing/2014/main" id="{D998F7A7-1FC5-49CA-BC34-5BA088308B24}"/>
              </a:ext>
            </a:extLst>
          </p:cNvPr>
          <p:cNvSpPr>
            <a:spLocks noChangeAspect="1"/>
          </p:cNvSpPr>
          <p:nvPr/>
        </p:nvSpPr>
        <p:spPr bwMode="auto">
          <a:xfrm>
            <a:off x="8937697" y="4696394"/>
            <a:ext cx="342853" cy="187976"/>
          </a:xfrm>
          <a:custGeom>
            <a:avLst/>
            <a:gdLst>
              <a:gd name="T0" fmla="*/ 1080063 w 2505075"/>
              <a:gd name="T1" fmla="*/ 966238 h 1325562"/>
              <a:gd name="T2" fmla="*/ 1088548 w 2505075"/>
              <a:gd name="T3" fmla="*/ 914266 h 1325562"/>
              <a:gd name="T4" fmla="*/ 445929 w 2505075"/>
              <a:gd name="T5" fmla="*/ 319311 h 1325562"/>
              <a:gd name="T6" fmla="*/ 395237 w 2505075"/>
              <a:gd name="T7" fmla="*/ 468695 h 1325562"/>
              <a:gd name="T8" fmla="*/ 512532 w 2505075"/>
              <a:gd name="T9" fmla="*/ 623196 h 1325562"/>
              <a:gd name="T10" fmla="*/ 620333 w 2505075"/>
              <a:gd name="T11" fmla="*/ 560492 h 1325562"/>
              <a:gd name="T12" fmla="*/ 663973 w 2505075"/>
              <a:gd name="T13" fmla="*/ 607742 h 1325562"/>
              <a:gd name="T14" fmla="*/ 627744 w 2505075"/>
              <a:gd name="T15" fmla="*/ 704255 h 1325562"/>
              <a:gd name="T16" fmla="*/ 757606 w 2505075"/>
              <a:gd name="T17" fmla="*/ 646073 h 1325562"/>
              <a:gd name="T18" fmla="*/ 808359 w 2505075"/>
              <a:gd name="T19" fmla="*/ 688124 h 1325562"/>
              <a:gd name="T20" fmla="*/ 784197 w 2505075"/>
              <a:gd name="T21" fmla="*/ 779867 h 1325562"/>
              <a:gd name="T22" fmla="*/ 928622 w 2505075"/>
              <a:gd name="T23" fmla="*/ 732135 h 1325562"/>
              <a:gd name="T24" fmla="*/ 906958 w 2505075"/>
              <a:gd name="T25" fmla="*/ 833145 h 1325562"/>
              <a:gd name="T26" fmla="*/ 948878 w 2505075"/>
              <a:gd name="T27" fmla="*/ 791644 h 1325562"/>
              <a:gd name="T28" fmla="*/ 967469 w 2505075"/>
              <a:gd name="T29" fmla="*/ 765403 h 1325562"/>
              <a:gd name="T30" fmla="*/ 1192310 w 2505075"/>
              <a:gd name="T31" fmla="*/ 919736 h 1325562"/>
              <a:gd name="T32" fmla="*/ 1202207 w 2505075"/>
              <a:gd name="T33" fmla="*/ 871307 h 1325562"/>
              <a:gd name="T34" fmla="*/ 973023 w 2505075"/>
              <a:gd name="T35" fmla="*/ 652581 h 1325562"/>
              <a:gd name="T36" fmla="*/ 1002109 w 2505075"/>
              <a:gd name="T37" fmla="*/ 637876 h 1325562"/>
              <a:gd name="T38" fmla="*/ 1285729 w 2505075"/>
              <a:gd name="T39" fmla="*/ 841671 h 1325562"/>
              <a:gd name="T40" fmla="*/ 1311316 w 2505075"/>
              <a:gd name="T41" fmla="*/ 796856 h 1325562"/>
              <a:gd name="T42" fmla="*/ 1092057 w 2505075"/>
              <a:gd name="T43" fmla="*/ 582941 h 1325562"/>
              <a:gd name="T44" fmla="*/ 1113371 w 2505075"/>
              <a:gd name="T45" fmla="*/ 558323 h 1325562"/>
              <a:gd name="T46" fmla="*/ 1383250 w 2505075"/>
              <a:gd name="T47" fmla="*/ 746018 h 1325562"/>
              <a:gd name="T48" fmla="*/ 1396527 w 2505075"/>
              <a:gd name="T49" fmla="*/ 680240 h 1325562"/>
              <a:gd name="T50" fmla="*/ 1184656 w 2505075"/>
              <a:gd name="T51" fmla="*/ 460782 h 1325562"/>
              <a:gd name="T52" fmla="*/ 1032502 w 2505075"/>
              <a:gd name="T53" fmla="*/ 404883 h 1325562"/>
              <a:gd name="T54" fmla="*/ 933963 w 2505075"/>
              <a:gd name="T55" fmla="*/ 481262 h 1325562"/>
              <a:gd name="T56" fmla="*/ 789778 w 2505075"/>
              <a:gd name="T57" fmla="*/ 559328 h 1325562"/>
              <a:gd name="T58" fmla="*/ 748479 w 2505075"/>
              <a:gd name="T59" fmla="*/ 508971 h 1325562"/>
              <a:gd name="T60" fmla="*/ 835666 w 2505075"/>
              <a:gd name="T61" fmla="*/ 313325 h 1325562"/>
              <a:gd name="T62" fmla="*/ 973330 w 2505075"/>
              <a:gd name="T63" fmla="*/ 213093 h 1325562"/>
              <a:gd name="T64" fmla="*/ 1302757 w 2505075"/>
              <a:gd name="T65" fmla="*/ 188035 h 1325562"/>
              <a:gd name="T66" fmla="*/ 1466747 w 2505075"/>
              <a:gd name="T67" fmla="*/ 282003 h 1325562"/>
              <a:gd name="T68" fmla="*/ 1564078 w 2505075"/>
              <a:gd name="T69" fmla="*/ 493551 h 1325562"/>
              <a:gd name="T70" fmla="*/ 1442633 w 2505075"/>
              <a:gd name="T71" fmla="*/ 704094 h 1325562"/>
              <a:gd name="T72" fmla="*/ 1413666 w 2505075"/>
              <a:gd name="T73" fmla="*/ 773726 h 1325562"/>
              <a:gd name="T74" fmla="*/ 1355490 w 2505075"/>
              <a:gd name="T75" fmla="*/ 815650 h 1325562"/>
              <a:gd name="T76" fmla="*/ 1304074 w 2505075"/>
              <a:gd name="T77" fmla="*/ 877331 h 1325562"/>
              <a:gd name="T78" fmla="*/ 1255071 w 2505075"/>
              <a:gd name="T79" fmla="*/ 922146 h 1325562"/>
              <a:gd name="T80" fmla="*/ 1195931 w 2505075"/>
              <a:gd name="T81" fmla="*/ 958287 h 1325562"/>
              <a:gd name="T82" fmla="*/ 1126169 w 2505075"/>
              <a:gd name="T83" fmla="*/ 987441 h 1325562"/>
              <a:gd name="T84" fmla="*/ 1025026 w 2505075"/>
              <a:gd name="T85" fmla="*/ 983586 h 1325562"/>
              <a:gd name="T86" fmla="*/ 943732 w 2505075"/>
              <a:gd name="T87" fmla="*/ 991771 h 1325562"/>
              <a:gd name="T88" fmla="*/ 890447 w 2505075"/>
              <a:gd name="T89" fmla="*/ 926198 h 1325562"/>
              <a:gd name="T90" fmla="*/ 804898 w 2505075"/>
              <a:gd name="T91" fmla="*/ 942109 h 1325562"/>
              <a:gd name="T92" fmla="*/ 719687 w 2505075"/>
              <a:gd name="T93" fmla="*/ 932466 h 1325562"/>
              <a:gd name="T94" fmla="*/ 719687 w 2505075"/>
              <a:gd name="T95" fmla="*/ 847609 h 1325562"/>
              <a:gd name="T96" fmla="*/ 649845 w 2505075"/>
              <a:gd name="T97" fmla="*/ 864980 h 1325562"/>
              <a:gd name="T98" fmla="*/ 564935 w 2505075"/>
              <a:gd name="T99" fmla="*/ 841431 h 1325562"/>
              <a:gd name="T100" fmla="*/ 599332 w 2505075"/>
              <a:gd name="T101" fmla="*/ 735462 h 1325562"/>
              <a:gd name="T102" fmla="*/ 525336 w 2505075"/>
              <a:gd name="T103" fmla="*/ 717912 h 1325562"/>
              <a:gd name="T104" fmla="*/ 434824 w 2505075"/>
              <a:gd name="T105" fmla="*/ 613741 h 1325562"/>
              <a:gd name="T106" fmla="*/ 356614 w 2505075"/>
              <a:gd name="T107" fmla="*/ 485079 h 1325562"/>
              <a:gd name="T108" fmla="*/ 409961 w 2505075"/>
              <a:gd name="T109" fmla="*/ 302445 h 1325562"/>
              <a:gd name="T110" fmla="*/ 585452 w 2505075"/>
              <a:gd name="T111" fmla="*/ 140292 h 1325562"/>
              <a:gd name="T112" fmla="*/ 1604643 w 2505075"/>
              <a:gd name="T113" fmla="*/ 378724 h 1325562"/>
              <a:gd name="T114" fmla="*/ 1484403 w 2505075"/>
              <a:gd name="T115" fmla="*/ 188277 h 1325562"/>
              <a:gd name="T116" fmla="*/ 490090 w 2505075"/>
              <a:gd name="T117" fmla="*/ 133795 h 1325562"/>
              <a:gd name="T118" fmla="*/ 325035 w 2505075"/>
              <a:gd name="T119" fmla="*/ 287116 h 1325562"/>
              <a:gd name="T120" fmla="*/ 274770 w 2505075"/>
              <a:gd name="T121" fmla="*/ 490340 h 132556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505075" h="1325562">
                <a:moveTo>
                  <a:pt x="1393413" y="1171553"/>
                </a:moveTo>
                <a:lnTo>
                  <a:pt x="1392878" y="1173480"/>
                </a:lnTo>
                <a:lnTo>
                  <a:pt x="1390342" y="1178878"/>
                </a:lnTo>
                <a:lnTo>
                  <a:pt x="1387805" y="1184593"/>
                </a:lnTo>
                <a:lnTo>
                  <a:pt x="1384952" y="1190308"/>
                </a:lnTo>
                <a:lnTo>
                  <a:pt x="1381781" y="1196023"/>
                </a:lnTo>
                <a:lnTo>
                  <a:pt x="1378294" y="1201738"/>
                </a:lnTo>
                <a:lnTo>
                  <a:pt x="1374489" y="1207135"/>
                </a:lnTo>
                <a:lnTo>
                  <a:pt x="1370684" y="1212850"/>
                </a:lnTo>
                <a:lnTo>
                  <a:pt x="1362758" y="1223010"/>
                </a:lnTo>
                <a:lnTo>
                  <a:pt x="1354514" y="1233170"/>
                </a:lnTo>
                <a:lnTo>
                  <a:pt x="1350935" y="1237020"/>
                </a:lnTo>
                <a:lnTo>
                  <a:pt x="1356797" y="1240836"/>
                </a:lnTo>
                <a:lnTo>
                  <a:pt x="1369812" y="1248769"/>
                </a:lnTo>
                <a:lnTo>
                  <a:pt x="1382509" y="1256385"/>
                </a:lnTo>
                <a:lnTo>
                  <a:pt x="1394571" y="1262097"/>
                </a:lnTo>
                <a:lnTo>
                  <a:pt x="1405364" y="1267174"/>
                </a:lnTo>
                <a:lnTo>
                  <a:pt x="1410443" y="1269395"/>
                </a:lnTo>
                <a:lnTo>
                  <a:pt x="1415521" y="1271299"/>
                </a:lnTo>
                <a:lnTo>
                  <a:pt x="1420283" y="1272568"/>
                </a:lnTo>
                <a:lnTo>
                  <a:pt x="1424092" y="1273520"/>
                </a:lnTo>
                <a:lnTo>
                  <a:pt x="1428219" y="1274155"/>
                </a:lnTo>
                <a:lnTo>
                  <a:pt x="1432028" y="1274155"/>
                </a:lnTo>
                <a:lnTo>
                  <a:pt x="1433615" y="1274155"/>
                </a:lnTo>
                <a:lnTo>
                  <a:pt x="1434250" y="1274155"/>
                </a:lnTo>
                <a:lnTo>
                  <a:pt x="1436789" y="1272568"/>
                </a:lnTo>
                <a:lnTo>
                  <a:pt x="1439329" y="1270665"/>
                </a:lnTo>
                <a:lnTo>
                  <a:pt x="1440916" y="1268126"/>
                </a:lnTo>
                <a:lnTo>
                  <a:pt x="1442186" y="1265587"/>
                </a:lnTo>
                <a:lnTo>
                  <a:pt x="1443138" y="1261779"/>
                </a:lnTo>
                <a:lnTo>
                  <a:pt x="1443773" y="1258289"/>
                </a:lnTo>
                <a:lnTo>
                  <a:pt x="1444408" y="1253846"/>
                </a:lnTo>
                <a:lnTo>
                  <a:pt x="1443773" y="1250038"/>
                </a:lnTo>
                <a:lnTo>
                  <a:pt x="1443455" y="1245278"/>
                </a:lnTo>
                <a:lnTo>
                  <a:pt x="1442820" y="1240518"/>
                </a:lnTo>
                <a:lnTo>
                  <a:pt x="1440916" y="1231316"/>
                </a:lnTo>
                <a:lnTo>
                  <a:pt x="1438694" y="1222113"/>
                </a:lnTo>
                <a:lnTo>
                  <a:pt x="1435520" y="1213863"/>
                </a:lnTo>
                <a:lnTo>
                  <a:pt x="1432663" y="1206564"/>
                </a:lnTo>
                <a:lnTo>
                  <a:pt x="1431441" y="1204120"/>
                </a:lnTo>
                <a:lnTo>
                  <a:pt x="1393413" y="1171553"/>
                </a:lnTo>
                <a:close/>
                <a:moveTo>
                  <a:pt x="1213954" y="208886"/>
                </a:moveTo>
                <a:lnTo>
                  <a:pt x="787646" y="233955"/>
                </a:lnTo>
                <a:lnTo>
                  <a:pt x="777171" y="240302"/>
                </a:lnTo>
                <a:lnTo>
                  <a:pt x="761934" y="250456"/>
                </a:lnTo>
                <a:lnTo>
                  <a:pt x="752411" y="256803"/>
                </a:lnTo>
                <a:lnTo>
                  <a:pt x="742571" y="264101"/>
                </a:lnTo>
                <a:lnTo>
                  <a:pt x="731778" y="272352"/>
                </a:lnTo>
                <a:lnTo>
                  <a:pt x="720034" y="281237"/>
                </a:lnTo>
                <a:lnTo>
                  <a:pt x="707971" y="291391"/>
                </a:lnTo>
                <a:lnTo>
                  <a:pt x="695274" y="301546"/>
                </a:lnTo>
                <a:lnTo>
                  <a:pt x="682577" y="312970"/>
                </a:lnTo>
                <a:lnTo>
                  <a:pt x="669245" y="325028"/>
                </a:lnTo>
                <a:lnTo>
                  <a:pt x="656230" y="337721"/>
                </a:lnTo>
                <a:lnTo>
                  <a:pt x="642898" y="351366"/>
                </a:lnTo>
                <a:lnTo>
                  <a:pt x="629884" y="365329"/>
                </a:lnTo>
                <a:lnTo>
                  <a:pt x="617186" y="380243"/>
                </a:lnTo>
                <a:lnTo>
                  <a:pt x="604489" y="396110"/>
                </a:lnTo>
                <a:lnTo>
                  <a:pt x="592427" y="411976"/>
                </a:lnTo>
                <a:lnTo>
                  <a:pt x="586396" y="420544"/>
                </a:lnTo>
                <a:lnTo>
                  <a:pt x="580682" y="429112"/>
                </a:lnTo>
                <a:lnTo>
                  <a:pt x="575286" y="437679"/>
                </a:lnTo>
                <a:lnTo>
                  <a:pt x="569889" y="446565"/>
                </a:lnTo>
                <a:lnTo>
                  <a:pt x="564811" y="455450"/>
                </a:lnTo>
                <a:lnTo>
                  <a:pt x="559732" y="464335"/>
                </a:lnTo>
                <a:lnTo>
                  <a:pt x="554970" y="473855"/>
                </a:lnTo>
                <a:lnTo>
                  <a:pt x="550526" y="483057"/>
                </a:lnTo>
                <a:lnTo>
                  <a:pt x="546400" y="492894"/>
                </a:lnTo>
                <a:lnTo>
                  <a:pt x="542273" y="502097"/>
                </a:lnTo>
                <a:lnTo>
                  <a:pt x="538464" y="512251"/>
                </a:lnTo>
                <a:lnTo>
                  <a:pt x="534972" y="522089"/>
                </a:lnTo>
                <a:lnTo>
                  <a:pt x="532115" y="532243"/>
                </a:lnTo>
                <a:lnTo>
                  <a:pt x="528941" y="542397"/>
                </a:lnTo>
                <a:lnTo>
                  <a:pt x="526719" y="552552"/>
                </a:lnTo>
                <a:lnTo>
                  <a:pt x="524814" y="563341"/>
                </a:lnTo>
                <a:lnTo>
                  <a:pt x="522592" y="573496"/>
                </a:lnTo>
                <a:lnTo>
                  <a:pt x="521323" y="584285"/>
                </a:lnTo>
                <a:lnTo>
                  <a:pt x="520370" y="595391"/>
                </a:lnTo>
                <a:lnTo>
                  <a:pt x="519736" y="605863"/>
                </a:lnTo>
                <a:lnTo>
                  <a:pt x="519736" y="617287"/>
                </a:lnTo>
                <a:lnTo>
                  <a:pt x="519736" y="628393"/>
                </a:lnTo>
                <a:lnTo>
                  <a:pt x="520370" y="639817"/>
                </a:lnTo>
                <a:lnTo>
                  <a:pt x="521640" y="650924"/>
                </a:lnTo>
                <a:lnTo>
                  <a:pt x="522910" y="662347"/>
                </a:lnTo>
                <a:lnTo>
                  <a:pt x="525132" y="674088"/>
                </a:lnTo>
                <a:lnTo>
                  <a:pt x="527671" y="685830"/>
                </a:lnTo>
                <a:lnTo>
                  <a:pt x="530846" y="697571"/>
                </a:lnTo>
                <a:lnTo>
                  <a:pt x="531798" y="700109"/>
                </a:lnTo>
                <a:lnTo>
                  <a:pt x="533385" y="703283"/>
                </a:lnTo>
                <a:lnTo>
                  <a:pt x="535607" y="706138"/>
                </a:lnTo>
                <a:lnTo>
                  <a:pt x="538464" y="709629"/>
                </a:lnTo>
                <a:lnTo>
                  <a:pt x="545130" y="717245"/>
                </a:lnTo>
                <a:lnTo>
                  <a:pt x="553701" y="725813"/>
                </a:lnTo>
                <a:lnTo>
                  <a:pt x="563858" y="735333"/>
                </a:lnTo>
                <a:lnTo>
                  <a:pt x="575603" y="744852"/>
                </a:lnTo>
                <a:lnTo>
                  <a:pt x="588300" y="755642"/>
                </a:lnTo>
                <a:lnTo>
                  <a:pt x="601950" y="766113"/>
                </a:lnTo>
                <a:lnTo>
                  <a:pt x="630836" y="788961"/>
                </a:lnTo>
                <a:lnTo>
                  <a:pt x="660992" y="811174"/>
                </a:lnTo>
                <a:lnTo>
                  <a:pt x="673980" y="820771"/>
                </a:lnTo>
                <a:lnTo>
                  <a:pt x="676549" y="818197"/>
                </a:lnTo>
                <a:lnTo>
                  <a:pt x="682891" y="811847"/>
                </a:lnTo>
                <a:lnTo>
                  <a:pt x="690500" y="804545"/>
                </a:lnTo>
                <a:lnTo>
                  <a:pt x="700329" y="795655"/>
                </a:lnTo>
                <a:lnTo>
                  <a:pt x="712060" y="785494"/>
                </a:lnTo>
                <a:lnTo>
                  <a:pt x="718401" y="780732"/>
                </a:lnTo>
                <a:lnTo>
                  <a:pt x="725376" y="775334"/>
                </a:lnTo>
                <a:lnTo>
                  <a:pt x="732352" y="770254"/>
                </a:lnTo>
                <a:lnTo>
                  <a:pt x="739961" y="765174"/>
                </a:lnTo>
                <a:lnTo>
                  <a:pt x="747570" y="760412"/>
                </a:lnTo>
                <a:lnTo>
                  <a:pt x="755497" y="755649"/>
                </a:lnTo>
                <a:lnTo>
                  <a:pt x="763423" y="751522"/>
                </a:lnTo>
                <a:lnTo>
                  <a:pt x="771350" y="747712"/>
                </a:lnTo>
                <a:lnTo>
                  <a:pt x="779593" y="744537"/>
                </a:lnTo>
                <a:lnTo>
                  <a:pt x="787837" y="741997"/>
                </a:lnTo>
                <a:lnTo>
                  <a:pt x="796080" y="739774"/>
                </a:lnTo>
                <a:lnTo>
                  <a:pt x="804007" y="738504"/>
                </a:lnTo>
                <a:lnTo>
                  <a:pt x="808128" y="738187"/>
                </a:lnTo>
                <a:lnTo>
                  <a:pt x="811933" y="738187"/>
                </a:lnTo>
                <a:lnTo>
                  <a:pt x="815738" y="738187"/>
                </a:lnTo>
                <a:lnTo>
                  <a:pt x="819859" y="738504"/>
                </a:lnTo>
                <a:lnTo>
                  <a:pt x="823347" y="739139"/>
                </a:lnTo>
                <a:lnTo>
                  <a:pt x="827469" y="740092"/>
                </a:lnTo>
                <a:lnTo>
                  <a:pt x="830956" y="741362"/>
                </a:lnTo>
                <a:lnTo>
                  <a:pt x="834444" y="742949"/>
                </a:lnTo>
                <a:lnTo>
                  <a:pt x="837932" y="744537"/>
                </a:lnTo>
                <a:lnTo>
                  <a:pt x="841419" y="746442"/>
                </a:lnTo>
                <a:lnTo>
                  <a:pt x="845224" y="748982"/>
                </a:lnTo>
                <a:lnTo>
                  <a:pt x="848077" y="751522"/>
                </a:lnTo>
                <a:lnTo>
                  <a:pt x="851565" y="754697"/>
                </a:lnTo>
                <a:lnTo>
                  <a:pt x="854419" y="757554"/>
                </a:lnTo>
                <a:lnTo>
                  <a:pt x="857272" y="761364"/>
                </a:lnTo>
                <a:lnTo>
                  <a:pt x="860443" y="765174"/>
                </a:lnTo>
                <a:lnTo>
                  <a:pt x="862979" y="769937"/>
                </a:lnTo>
                <a:lnTo>
                  <a:pt x="865833" y="774699"/>
                </a:lnTo>
                <a:lnTo>
                  <a:pt x="868052" y="779779"/>
                </a:lnTo>
                <a:lnTo>
                  <a:pt x="870589" y="785177"/>
                </a:lnTo>
                <a:lnTo>
                  <a:pt x="872174" y="789939"/>
                </a:lnTo>
                <a:lnTo>
                  <a:pt x="872808" y="795337"/>
                </a:lnTo>
                <a:lnTo>
                  <a:pt x="873125" y="800417"/>
                </a:lnTo>
                <a:lnTo>
                  <a:pt x="872808" y="805815"/>
                </a:lnTo>
                <a:lnTo>
                  <a:pt x="872174" y="810895"/>
                </a:lnTo>
                <a:lnTo>
                  <a:pt x="870906" y="816610"/>
                </a:lnTo>
                <a:lnTo>
                  <a:pt x="868686" y="822325"/>
                </a:lnTo>
                <a:lnTo>
                  <a:pt x="866784" y="828040"/>
                </a:lnTo>
                <a:lnTo>
                  <a:pt x="864247" y="833755"/>
                </a:lnTo>
                <a:lnTo>
                  <a:pt x="861077" y="839470"/>
                </a:lnTo>
                <a:lnTo>
                  <a:pt x="858223" y="844867"/>
                </a:lnTo>
                <a:lnTo>
                  <a:pt x="854419" y="850582"/>
                </a:lnTo>
                <a:lnTo>
                  <a:pt x="850614" y="855980"/>
                </a:lnTo>
                <a:lnTo>
                  <a:pt x="846809" y="861377"/>
                </a:lnTo>
                <a:lnTo>
                  <a:pt x="838883" y="872172"/>
                </a:lnTo>
                <a:lnTo>
                  <a:pt x="830322" y="882015"/>
                </a:lnTo>
                <a:lnTo>
                  <a:pt x="822079" y="891222"/>
                </a:lnTo>
                <a:lnTo>
                  <a:pt x="814469" y="899477"/>
                </a:lnTo>
                <a:lnTo>
                  <a:pt x="807177" y="906780"/>
                </a:lnTo>
                <a:lnTo>
                  <a:pt x="801280" y="912179"/>
                </a:lnTo>
                <a:lnTo>
                  <a:pt x="807327" y="916209"/>
                </a:lnTo>
                <a:lnTo>
                  <a:pt x="820976" y="924777"/>
                </a:lnTo>
                <a:lnTo>
                  <a:pt x="825483" y="927528"/>
                </a:lnTo>
                <a:lnTo>
                  <a:pt x="830507" y="922740"/>
                </a:lnTo>
                <a:lnTo>
                  <a:pt x="837466" y="916726"/>
                </a:lnTo>
                <a:lnTo>
                  <a:pt x="844425" y="910397"/>
                </a:lnTo>
                <a:lnTo>
                  <a:pt x="852332" y="904384"/>
                </a:lnTo>
                <a:lnTo>
                  <a:pt x="859924" y="898687"/>
                </a:lnTo>
                <a:lnTo>
                  <a:pt x="867831" y="893307"/>
                </a:lnTo>
                <a:lnTo>
                  <a:pt x="875739" y="887927"/>
                </a:lnTo>
                <a:lnTo>
                  <a:pt x="884596" y="882864"/>
                </a:lnTo>
                <a:lnTo>
                  <a:pt x="893136" y="878117"/>
                </a:lnTo>
                <a:lnTo>
                  <a:pt x="902309" y="873686"/>
                </a:lnTo>
                <a:lnTo>
                  <a:pt x="911798" y="869572"/>
                </a:lnTo>
                <a:lnTo>
                  <a:pt x="921287" y="865774"/>
                </a:lnTo>
                <a:lnTo>
                  <a:pt x="931409" y="862293"/>
                </a:lnTo>
                <a:lnTo>
                  <a:pt x="941847" y="859445"/>
                </a:lnTo>
                <a:lnTo>
                  <a:pt x="952285" y="856596"/>
                </a:lnTo>
                <a:lnTo>
                  <a:pt x="963356" y="854698"/>
                </a:lnTo>
                <a:lnTo>
                  <a:pt x="972212" y="853432"/>
                </a:lnTo>
                <a:lnTo>
                  <a:pt x="980753" y="852166"/>
                </a:lnTo>
                <a:lnTo>
                  <a:pt x="988660" y="851533"/>
                </a:lnTo>
                <a:lnTo>
                  <a:pt x="996252" y="850900"/>
                </a:lnTo>
                <a:lnTo>
                  <a:pt x="1003527" y="850900"/>
                </a:lnTo>
                <a:lnTo>
                  <a:pt x="1010169" y="851533"/>
                </a:lnTo>
                <a:lnTo>
                  <a:pt x="1016812" y="852166"/>
                </a:lnTo>
                <a:lnTo>
                  <a:pt x="1022505" y="853115"/>
                </a:lnTo>
                <a:lnTo>
                  <a:pt x="1028199" y="854381"/>
                </a:lnTo>
                <a:lnTo>
                  <a:pt x="1033260" y="855963"/>
                </a:lnTo>
                <a:lnTo>
                  <a:pt x="1038004" y="858179"/>
                </a:lnTo>
                <a:lnTo>
                  <a:pt x="1042116" y="860394"/>
                </a:lnTo>
                <a:lnTo>
                  <a:pt x="1046228" y="862609"/>
                </a:lnTo>
                <a:lnTo>
                  <a:pt x="1049391" y="865458"/>
                </a:lnTo>
                <a:lnTo>
                  <a:pt x="1052871" y="868306"/>
                </a:lnTo>
                <a:lnTo>
                  <a:pt x="1055401" y="871787"/>
                </a:lnTo>
                <a:lnTo>
                  <a:pt x="1057931" y="875268"/>
                </a:lnTo>
                <a:lnTo>
                  <a:pt x="1059513" y="879066"/>
                </a:lnTo>
                <a:lnTo>
                  <a:pt x="1061095" y="882864"/>
                </a:lnTo>
                <a:lnTo>
                  <a:pt x="1062043" y="887294"/>
                </a:lnTo>
                <a:lnTo>
                  <a:pt x="1062992" y="891725"/>
                </a:lnTo>
                <a:lnTo>
                  <a:pt x="1063625" y="896472"/>
                </a:lnTo>
                <a:lnTo>
                  <a:pt x="1063625" y="901219"/>
                </a:lnTo>
                <a:lnTo>
                  <a:pt x="1062992" y="906283"/>
                </a:lnTo>
                <a:lnTo>
                  <a:pt x="1062360" y="911663"/>
                </a:lnTo>
                <a:lnTo>
                  <a:pt x="1061411" y="917043"/>
                </a:lnTo>
                <a:lnTo>
                  <a:pt x="1060146" y="922740"/>
                </a:lnTo>
                <a:lnTo>
                  <a:pt x="1058564" y="928436"/>
                </a:lnTo>
                <a:lnTo>
                  <a:pt x="1056350" y="934133"/>
                </a:lnTo>
                <a:lnTo>
                  <a:pt x="1054136" y="940146"/>
                </a:lnTo>
                <a:lnTo>
                  <a:pt x="1051605" y="946475"/>
                </a:lnTo>
                <a:lnTo>
                  <a:pt x="1048442" y="952805"/>
                </a:lnTo>
                <a:lnTo>
                  <a:pt x="1044963" y="959134"/>
                </a:lnTo>
                <a:lnTo>
                  <a:pt x="1041167" y="966096"/>
                </a:lnTo>
                <a:lnTo>
                  <a:pt x="1036739" y="973375"/>
                </a:lnTo>
                <a:lnTo>
                  <a:pt x="1031994" y="980654"/>
                </a:lnTo>
                <a:lnTo>
                  <a:pt x="1026933" y="988250"/>
                </a:lnTo>
                <a:lnTo>
                  <a:pt x="1021240" y="995845"/>
                </a:lnTo>
                <a:lnTo>
                  <a:pt x="1008904" y="1011353"/>
                </a:lnTo>
                <a:lnTo>
                  <a:pt x="997613" y="1025070"/>
                </a:lnTo>
                <a:lnTo>
                  <a:pt x="998737" y="1025688"/>
                </a:lnTo>
                <a:lnTo>
                  <a:pt x="1020087" y="1037234"/>
                </a:lnTo>
                <a:lnTo>
                  <a:pt x="1021090" y="1036320"/>
                </a:lnTo>
                <a:lnTo>
                  <a:pt x="1031219" y="1027112"/>
                </a:lnTo>
                <a:lnTo>
                  <a:pt x="1052110" y="1009332"/>
                </a:lnTo>
                <a:lnTo>
                  <a:pt x="1071419" y="993774"/>
                </a:lnTo>
                <a:lnTo>
                  <a:pt x="1088828" y="979804"/>
                </a:lnTo>
                <a:lnTo>
                  <a:pt x="1104021" y="968374"/>
                </a:lnTo>
                <a:lnTo>
                  <a:pt x="1116050" y="959802"/>
                </a:lnTo>
                <a:lnTo>
                  <a:pt x="1125862" y="952182"/>
                </a:lnTo>
                <a:lnTo>
                  <a:pt x="1136624" y="950277"/>
                </a:lnTo>
                <a:lnTo>
                  <a:pt x="1146437" y="949007"/>
                </a:lnTo>
                <a:lnTo>
                  <a:pt x="1156249" y="948372"/>
                </a:lnTo>
                <a:lnTo>
                  <a:pt x="1164795" y="947737"/>
                </a:lnTo>
                <a:lnTo>
                  <a:pt x="1172709" y="947737"/>
                </a:lnTo>
                <a:lnTo>
                  <a:pt x="1180622" y="948372"/>
                </a:lnTo>
                <a:lnTo>
                  <a:pt x="1187586" y="949007"/>
                </a:lnTo>
                <a:lnTo>
                  <a:pt x="1193916" y="949959"/>
                </a:lnTo>
                <a:lnTo>
                  <a:pt x="1199930" y="951547"/>
                </a:lnTo>
                <a:lnTo>
                  <a:pt x="1204995" y="953452"/>
                </a:lnTo>
                <a:lnTo>
                  <a:pt x="1209743" y="955674"/>
                </a:lnTo>
                <a:lnTo>
                  <a:pt x="1214174" y="958214"/>
                </a:lnTo>
                <a:lnTo>
                  <a:pt x="1217656" y="961072"/>
                </a:lnTo>
                <a:lnTo>
                  <a:pt x="1221138" y="964247"/>
                </a:lnTo>
                <a:lnTo>
                  <a:pt x="1223670" y="967739"/>
                </a:lnTo>
                <a:lnTo>
                  <a:pt x="1226202" y="971232"/>
                </a:lnTo>
                <a:lnTo>
                  <a:pt x="1228102" y="975359"/>
                </a:lnTo>
                <a:lnTo>
                  <a:pt x="1229684" y="979804"/>
                </a:lnTo>
                <a:lnTo>
                  <a:pt x="1230634" y="983932"/>
                </a:lnTo>
                <a:lnTo>
                  <a:pt x="1231583" y="988694"/>
                </a:lnTo>
                <a:lnTo>
                  <a:pt x="1231900" y="993774"/>
                </a:lnTo>
                <a:lnTo>
                  <a:pt x="1231900" y="998854"/>
                </a:lnTo>
                <a:lnTo>
                  <a:pt x="1231267" y="1003934"/>
                </a:lnTo>
                <a:lnTo>
                  <a:pt x="1230317" y="1009650"/>
                </a:lnTo>
                <a:lnTo>
                  <a:pt x="1229368" y="1015365"/>
                </a:lnTo>
                <a:lnTo>
                  <a:pt x="1228102" y="1021080"/>
                </a:lnTo>
                <a:lnTo>
                  <a:pt x="1226519" y="1027112"/>
                </a:lnTo>
                <a:lnTo>
                  <a:pt x="1224303" y="1033145"/>
                </a:lnTo>
                <a:lnTo>
                  <a:pt x="1222088" y="1039177"/>
                </a:lnTo>
                <a:lnTo>
                  <a:pt x="1219872" y="1045527"/>
                </a:lnTo>
                <a:lnTo>
                  <a:pt x="1214174" y="1058227"/>
                </a:lnTo>
                <a:lnTo>
                  <a:pt x="1207527" y="1070927"/>
                </a:lnTo>
                <a:lnTo>
                  <a:pt x="1200563" y="1084262"/>
                </a:lnTo>
                <a:lnTo>
                  <a:pt x="1192650" y="1097280"/>
                </a:lnTo>
                <a:lnTo>
                  <a:pt x="1184104" y="1110297"/>
                </a:lnTo>
                <a:lnTo>
                  <a:pt x="1177556" y="1120028"/>
                </a:lnTo>
                <a:lnTo>
                  <a:pt x="1226114" y="1144685"/>
                </a:lnTo>
                <a:lnTo>
                  <a:pt x="1235618" y="1136968"/>
                </a:lnTo>
                <a:lnTo>
                  <a:pt x="1241959" y="1131570"/>
                </a:lnTo>
                <a:lnTo>
                  <a:pt x="1248934" y="1126173"/>
                </a:lnTo>
                <a:lnTo>
                  <a:pt x="1256227" y="1121093"/>
                </a:lnTo>
                <a:lnTo>
                  <a:pt x="1263836" y="1116330"/>
                </a:lnTo>
                <a:lnTo>
                  <a:pt x="1271445" y="1111250"/>
                </a:lnTo>
                <a:lnTo>
                  <a:pt x="1279055" y="1106488"/>
                </a:lnTo>
                <a:lnTo>
                  <a:pt x="1286981" y="1102678"/>
                </a:lnTo>
                <a:lnTo>
                  <a:pt x="1295542" y="1098868"/>
                </a:lnTo>
                <a:lnTo>
                  <a:pt x="1303468" y="1095375"/>
                </a:lnTo>
                <a:lnTo>
                  <a:pt x="1304197" y="1095150"/>
                </a:lnTo>
                <a:lnTo>
                  <a:pt x="1255077" y="1053085"/>
                </a:lnTo>
                <a:lnTo>
                  <a:pt x="1253172" y="1051499"/>
                </a:lnTo>
                <a:lnTo>
                  <a:pt x="1251585" y="1049280"/>
                </a:lnTo>
                <a:lnTo>
                  <a:pt x="1249997" y="1047378"/>
                </a:lnTo>
                <a:lnTo>
                  <a:pt x="1248727" y="1045158"/>
                </a:lnTo>
                <a:lnTo>
                  <a:pt x="1247775" y="1042622"/>
                </a:lnTo>
                <a:lnTo>
                  <a:pt x="1247140" y="1040402"/>
                </a:lnTo>
                <a:lnTo>
                  <a:pt x="1246505" y="1038183"/>
                </a:lnTo>
                <a:lnTo>
                  <a:pt x="1246187" y="1035646"/>
                </a:lnTo>
                <a:lnTo>
                  <a:pt x="1246187" y="1033110"/>
                </a:lnTo>
                <a:lnTo>
                  <a:pt x="1246505" y="1030890"/>
                </a:lnTo>
                <a:lnTo>
                  <a:pt x="1246822" y="1028354"/>
                </a:lnTo>
                <a:lnTo>
                  <a:pt x="1247457" y="1026135"/>
                </a:lnTo>
                <a:lnTo>
                  <a:pt x="1248092" y="1023281"/>
                </a:lnTo>
                <a:lnTo>
                  <a:pt x="1249362" y="1021379"/>
                </a:lnTo>
                <a:lnTo>
                  <a:pt x="1250632" y="1019159"/>
                </a:lnTo>
                <a:lnTo>
                  <a:pt x="1252537" y="1016940"/>
                </a:lnTo>
                <a:lnTo>
                  <a:pt x="1254125" y="1015037"/>
                </a:lnTo>
                <a:lnTo>
                  <a:pt x="1256030" y="1013452"/>
                </a:lnTo>
                <a:lnTo>
                  <a:pt x="1258252" y="1012184"/>
                </a:lnTo>
                <a:lnTo>
                  <a:pt x="1260475" y="1010599"/>
                </a:lnTo>
                <a:lnTo>
                  <a:pt x="1262380" y="1009647"/>
                </a:lnTo>
                <a:lnTo>
                  <a:pt x="1264920" y="1009013"/>
                </a:lnTo>
                <a:lnTo>
                  <a:pt x="1267460" y="1008379"/>
                </a:lnTo>
                <a:lnTo>
                  <a:pt x="1269682" y="1008062"/>
                </a:lnTo>
                <a:lnTo>
                  <a:pt x="1272222" y="1008062"/>
                </a:lnTo>
                <a:lnTo>
                  <a:pt x="1274762" y="1008062"/>
                </a:lnTo>
                <a:lnTo>
                  <a:pt x="1277302" y="1008696"/>
                </a:lnTo>
                <a:lnTo>
                  <a:pt x="1279525" y="1009013"/>
                </a:lnTo>
                <a:lnTo>
                  <a:pt x="1281747" y="1009964"/>
                </a:lnTo>
                <a:lnTo>
                  <a:pt x="1284287" y="1010916"/>
                </a:lnTo>
                <a:lnTo>
                  <a:pt x="1286510" y="1012818"/>
                </a:lnTo>
                <a:lnTo>
                  <a:pt x="1288415" y="1014086"/>
                </a:lnTo>
                <a:lnTo>
                  <a:pt x="1476735" y="1175116"/>
                </a:lnTo>
                <a:lnTo>
                  <a:pt x="1485356" y="1180861"/>
                </a:lnTo>
                <a:lnTo>
                  <a:pt x="1496783" y="1187525"/>
                </a:lnTo>
                <a:lnTo>
                  <a:pt x="1503132" y="1191015"/>
                </a:lnTo>
                <a:lnTo>
                  <a:pt x="1509798" y="1194506"/>
                </a:lnTo>
                <a:lnTo>
                  <a:pt x="1516781" y="1197679"/>
                </a:lnTo>
                <a:lnTo>
                  <a:pt x="1523765" y="1200852"/>
                </a:lnTo>
                <a:lnTo>
                  <a:pt x="1531066" y="1203708"/>
                </a:lnTo>
                <a:lnTo>
                  <a:pt x="1538367" y="1206247"/>
                </a:lnTo>
                <a:lnTo>
                  <a:pt x="1545668" y="1208151"/>
                </a:lnTo>
                <a:lnTo>
                  <a:pt x="1552969" y="1209738"/>
                </a:lnTo>
                <a:lnTo>
                  <a:pt x="1560587" y="1210690"/>
                </a:lnTo>
                <a:lnTo>
                  <a:pt x="1567888" y="1211324"/>
                </a:lnTo>
                <a:lnTo>
                  <a:pt x="1572649" y="1210690"/>
                </a:lnTo>
                <a:lnTo>
                  <a:pt x="1577411" y="1210372"/>
                </a:lnTo>
                <a:lnTo>
                  <a:pt x="1581855" y="1209420"/>
                </a:lnTo>
                <a:lnTo>
                  <a:pt x="1586299" y="1208151"/>
                </a:lnTo>
                <a:lnTo>
                  <a:pt x="1590108" y="1206564"/>
                </a:lnTo>
                <a:lnTo>
                  <a:pt x="1593917" y="1204026"/>
                </a:lnTo>
                <a:lnTo>
                  <a:pt x="1597409" y="1201804"/>
                </a:lnTo>
                <a:lnTo>
                  <a:pt x="1600900" y="1198948"/>
                </a:lnTo>
                <a:lnTo>
                  <a:pt x="1601535" y="1197996"/>
                </a:lnTo>
                <a:lnTo>
                  <a:pt x="1601853" y="1197362"/>
                </a:lnTo>
                <a:lnTo>
                  <a:pt x="1602170" y="1195141"/>
                </a:lnTo>
                <a:lnTo>
                  <a:pt x="1602170" y="1191967"/>
                </a:lnTo>
                <a:lnTo>
                  <a:pt x="1601218" y="1188159"/>
                </a:lnTo>
                <a:lnTo>
                  <a:pt x="1599948" y="1183717"/>
                </a:lnTo>
                <a:lnTo>
                  <a:pt x="1597726" y="1178640"/>
                </a:lnTo>
                <a:lnTo>
                  <a:pt x="1595504" y="1173245"/>
                </a:lnTo>
                <a:lnTo>
                  <a:pt x="1592647" y="1167533"/>
                </a:lnTo>
                <a:lnTo>
                  <a:pt x="1589155" y="1161186"/>
                </a:lnTo>
                <a:lnTo>
                  <a:pt x="1585029" y="1154523"/>
                </a:lnTo>
                <a:lnTo>
                  <a:pt x="1580902" y="1147541"/>
                </a:lnTo>
                <a:lnTo>
                  <a:pt x="1576141" y="1140560"/>
                </a:lnTo>
                <a:lnTo>
                  <a:pt x="1570745" y="1132944"/>
                </a:lnTo>
                <a:lnTo>
                  <a:pt x="1565031" y="1125646"/>
                </a:lnTo>
                <a:lnTo>
                  <a:pt x="1559000" y="1118347"/>
                </a:lnTo>
                <a:lnTo>
                  <a:pt x="1552334" y="1111049"/>
                </a:lnTo>
                <a:lnTo>
                  <a:pt x="1550747" y="1109145"/>
                </a:lnTo>
                <a:lnTo>
                  <a:pt x="1549477" y="1106923"/>
                </a:lnTo>
                <a:lnTo>
                  <a:pt x="1548525" y="1105020"/>
                </a:lnTo>
                <a:lnTo>
                  <a:pt x="1548518" y="1105002"/>
                </a:lnTo>
                <a:lnTo>
                  <a:pt x="1288131" y="881697"/>
                </a:lnTo>
                <a:lnTo>
                  <a:pt x="1286218" y="880109"/>
                </a:lnTo>
                <a:lnTo>
                  <a:pt x="1284625" y="878204"/>
                </a:lnTo>
                <a:lnTo>
                  <a:pt x="1283350" y="875982"/>
                </a:lnTo>
                <a:lnTo>
                  <a:pt x="1282394" y="873759"/>
                </a:lnTo>
                <a:lnTo>
                  <a:pt x="1281119" y="871854"/>
                </a:lnTo>
                <a:lnTo>
                  <a:pt x="1280162" y="869314"/>
                </a:lnTo>
                <a:lnTo>
                  <a:pt x="1279844" y="866774"/>
                </a:lnTo>
                <a:lnTo>
                  <a:pt x="1279525" y="864552"/>
                </a:lnTo>
                <a:lnTo>
                  <a:pt x="1279525" y="862012"/>
                </a:lnTo>
                <a:lnTo>
                  <a:pt x="1279525" y="859472"/>
                </a:lnTo>
                <a:lnTo>
                  <a:pt x="1279844" y="857249"/>
                </a:lnTo>
                <a:lnTo>
                  <a:pt x="1280481" y="854709"/>
                </a:lnTo>
                <a:lnTo>
                  <a:pt x="1281437" y="852487"/>
                </a:lnTo>
                <a:lnTo>
                  <a:pt x="1282712" y="849947"/>
                </a:lnTo>
                <a:lnTo>
                  <a:pt x="1283987" y="847724"/>
                </a:lnTo>
                <a:lnTo>
                  <a:pt x="1285581" y="845819"/>
                </a:lnTo>
                <a:lnTo>
                  <a:pt x="1287493" y="843597"/>
                </a:lnTo>
                <a:lnTo>
                  <a:pt x="1289406" y="842009"/>
                </a:lnTo>
                <a:lnTo>
                  <a:pt x="1291637" y="840739"/>
                </a:lnTo>
                <a:lnTo>
                  <a:pt x="1293549" y="839469"/>
                </a:lnTo>
                <a:lnTo>
                  <a:pt x="1296099" y="838517"/>
                </a:lnTo>
                <a:lnTo>
                  <a:pt x="1298330" y="837882"/>
                </a:lnTo>
                <a:lnTo>
                  <a:pt x="1300561" y="837247"/>
                </a:lnTo>
                <a:lnTo>
                  <a:pt x="1303430" y="836929"/>
                </a:lnTo>
                <a:lnTo>
                  <a:pt x="1305661" y="836612"/>
                </a:lnTo>
                <a:lnTo>
                  <a:pt x="1308211" y="836929"/>
                </a:lnTo>
                <a:lnTo>
                  <a:pt x="1310761" y="837247"/>
                </a:lnTo>
                <a:lnTo>
                  <a:pt x="1312992" y="838199"/>
                </a:lnTo>
                <a:lnTo>
                  <a:pt x="1315542" y="839152"/>
                </a:lnTo>
                <a:lnTo>
                  <a:pt x="1317773" y="840104"/>
                </a:lnTo>
                <a:lnTo>
                  <a:pt x="1319685" y="841374"/>
                </a:lnTo>
                <a:lnTo>
                  <a:pt x="1322235" y="842962"/>
                </a:lnTo>
                <a:lnTo>
                  <a:pt x="1599213" y="1080452"/>
                </a:lnTo>
                <a:lnTo>
                  <a:pt x="1601126" y="1082675"/>
                </a:lnTo>
                <a:lnTo>
                  <a:pt x="1602720" y="1084262"/>
                </a:lnTo>
                <a:lnTo>
                  <a:pt x="1603369" y="1085394"/>
                </a:lnTo>
                <a:lnTo>
                  <a:pt x="1603757" y="1085663"/>
                </a:lnTo>
                <a:lnTo>
                  <a:pt x="1609153" y="1089153"/>
                </a:lnTo>
                <a:lnTo>
                  <a:pt x="1614867" y="1092326"/>
                </a:lnTo>
                <a:lnTo>
                  <a:pt x="1621216" y="1095500"/>
                </a:lnTo>
                <a:lnTo>
                  <a:pt x="1627882" y="1098673"/>
                </a:lnTo>
                <a:lnTo>
                  <a:pt x="1634865" y="1101529"/>
                </a:lnTo>
                <a:lnTo>
                  <a:pt x="1642484" y="1104385"/>
                </a:lnTo>
                <a:lnTo>
                  <a:pt x="1650737" y="1106289"/>
                </a:lnTo>
                <a:lnTo>
                  <a:pt x="1658673" y="1107875"/>
                </a:lnTo>
                <a:lnTo>
                  <a:pt x="1667243" y="1109462"/>
                </a:lnTo>
                <a:lnTo>
                  <a:pt x="1676131" y="1109779"/>
                </a:lnTo>
                <a:lnTo>
                  <a:pt x="1680893" y="1109462"/>
                </a:lnTo>
                <a:lnTo>
                  <a:pt x="1685654" y="1109145"/>
                </a:lnTo>
                <a:lnTo>
                  <a:pt x="1690733" y="1108510"/>
                </a:lnTo>
                <a:lnTo>
                  <a:pt x="1695494" y="1107241"/>
                </a:lnTo>
                <a:lnTo>
                  <a:pt x="1700256" y="1105971"/>
                </a:lnTo>
                <a:lnTo>
                  <a:pt x="1705017" y="1104702"/>
                </a:lnTo>
                <a:lnTo>
                  <a:pt x="1709461" y="1102798"/>
                </a:lnTo>
                <a:lnTo>
                  <a:pt x="1713905" y="1100577"/>
                </a:lnTo>
                <a:lnTo>
                  <a:pt x="1718349" y="1098356"/>
                </a:lnTo>
                <a:lnTo>
                  <a:pt x="1722158" y="1095817"/>
                </a:lnTo>
                <a:lnTo>
                  <a:pt x="1725015" y="1092961"/>
                </a:lnTo>
                <a:lnTo>
                  <a:pt x="1726920" y="1090740"/>
                </a:lnTo>
                <a:lnTo>
                  <a:pt x="1728824" y="1088201"/>
                </a:lnTo>
                <a:lnTo>
                  <a:pt x="1729777" y="1085980"/>
                </a:lnTo>
                <a:lnTo>
                  <a:pt x="1730411" y="1083759"/>
                </a:lnTo>
                <a:lnTo>
                  <a:pt x="1730729" y="1081220"/>
                </a:lnTo>
                <a:lnTo>
                  <a:pt x="1731046" y="1078681"/>
                </a:lnTo>
                <a:lnTo>
                  <a:pt x="1731364" y="1075508"/>
                </a:lnTo>
                <a:lnTo>
                  <a:pt x="1731046" y="1072652"/>
                </a:lnTo>
                <a:lnTo>
                  <a:pt x="1730729" y="1069796"/>
                </a:lnTo>
                <a:lnTo>
                  <a:pt x="1729459" y="1063450"/>
                </a:lnTo>
                <a:lnTo>
                  <a:pt x="1727237" y="1056468"/>
                </a:lnTo>
                <a:lnTo>
                  <a:pt x="1724380" y="1049487"/>
                </a:lnTo>
                <a:lnTo>
                  <a:pt x="1721523" y="1042506"/>
                </a:lnTo>
                <a:lnTo>
                  <a:pt x="1717397" y="1035525"/>
                </a:lnTo>
                <a:lnTo>
                  <a:pt x="1713270" y="1028226"/>
                </a:lnTo>
                <a:lnTo>
                  <a:pt x="1708826" y="1021245"/>
                </a:lnTo>
                <a:lnTo>
                  <a:pt x="1704065" y="1014581"/>
                </a:lnTo>
                <a:lnTo>
                  <a:pt x="1699303" y="1008235"/>
                </a:lnTo>
                <a:lnTo>
                  <a:pt x="1694542" y="1001888"/>
                </a:lnTo>
                <a:lnTo>
                  <a:pt x="1685337" y="990781"/>
                </a:lnTo>
                <a:lnTo>
                  <a:pt x="1677083" y="982213"/>
                </a:lnTo>
                <a:lnTo>
                  <a:pt x="1675496" y="980309"/>
                </a:lnTo>
                <a:lnTo>
                  <a:pt x="1674227" y="978406"/>
                </a:lnTo>
                <a:lnTo>
                  <a:pt x="1672005" y="974598"/>
                </a:lnTo>
                <a:lnTo>
                  <a:pt x="1671927" y="974324"/>
                </a:lnTo>
                <a:lnTo>
                  <a:pt x="1444336" y="780150"/>
                </a:lnTo>
                <a:lnTo>
                  <a:pt x="1442107" y="778243"/>
                </a:lnTo>
                <a:lnTo>
                  <a:pt x="1440514" y="776336"/>
                </a:lnTo>
                <a:lnTo>
                  <a:pt x="1439240" y="774429"/>
                </a:lnTo>
                <a:lnTo>
                  <a:pt x="1437966" y="771886"/>
                </a:lnTo>
                <a:lnTo>
                  <a:pt x="1436692" y="769978"/>
                </a:lnTo>
                <a:lnTo>
                  <a:pt x="1436055" y="767753"/>
                </a:lnTo>
                <a:lnTo>
                  <a:pt x="1435418" y="764892"/>
                </a:lnTo>
                <a:lnTo>
                  <a:pt x="1435100" y="762667"/>
                </a:lnTo>
                <a:lnTo>
                  <a:pt x="1435100" y="760442"/>
                </a:lnTo>
                <a:lnTo>
                  <a:pt x="1435418" y="757581"/>
                </a:lnTo>
                <a:lnTo>
                  <a:pt x="1435737" y="755356"/>
                </a:lnTo>
                <a:lnTo>
                  <a:pt x="1436374" y="752813"/>
                </a:lnTo>
                <a:lnTo>
                  <a:pt x="1437329" y="750588"/>
                </a:lnTo>
                <a:lnTo>
                  <a:pt x="1438603" y="748363"/>
                </a:lnTo>
                <a:lnTo>
                  <a:pt x="1439877" y="745820"/>
                </a:lnTo>
                <a:lnTo>
                  <a:pt x="1441470" y="743912"/>
                </a:lnTo>
                <a:lnTo>
                  <a:pt x="1443062" y="742005"/>
                </a:lnTo>
                <a:lnTo>
                  <a:pt x="1445292" y="740098"/>
                </a:lnTo>
                <a:lnTo>
                  <a:pt x="1447203" y="738826"/>
                </a:lnTo>
                <a:lnTo>
                  <a:pt x="1449114" y="737555"/>
                </a:lnTo>
                <a:lnTo>
                  <a:pt x="1451662" y="736601"/>
                </a:lnTo>
                <a:lnTo>
                  <a:pt x="1453891" y="735966"/>
                </a:lnTo>
                <a:lnTo>
                  <a:pt x="1456120" y="735330"/>
                </a:lnTo>
                <a:lnTo>
                  <a:pt x="1458987" y="735012"/>
                </a:lnTo>
                <a:lnTo>
                  <a:pt x="1461216" y="735012"/>
                </a:lnTo>
                <a:lnTo>
                  <a:pt x="1464083" y="735330"/>
                </a:lnTo>
                <a:lnTo>
                  <a:pt x="1466312" y="735648"/>
                </a:lnTo>
                <a:lnTo>
                  <a:pt x="1468542" y="736283"/>
                </a:lnTo>
                <a:lnTo>
                  <a:pt x="1471089" y="736919"/>
                </a:lnTo>
                <a:lnTo>
                  <a:pt x="1473319" y="738191"/>
                </a:lnTo>
                <a:lnTo>
                  <a:pt x="1475548" y="739462"/>
                </a:lnTo>
                <a:lnTo>
                  <a:pt x="1477778" y="741369"/>
                </a:lnTo>
                <a:lnTo>
                  <a:pt x="1720261" y="947946"/>
                </a:lnTo>
                <a:lnTo>
                  <a:pt x="1725967" y="950798"/>
                </a:lnTo>
                <a:lnTo>
                  <a:pt x="1748505" y="962222"/>
                </a:lnTo>
                <a:lnTo>
                  <a:pt x="1760250" y="967934"/>
                </a:lnTo>
                <a:lnTo>
                  <a:pt x="1771043" y="972694"/>
                </a:lnTo>
                <a:lnTo>
                  <a:pt x="1782153" y="976819"/>
                </a:lnTo>
                <a:lnTo>
                  <a:pt x="1787549" y="978723"/>
                </a:lnTo>
                <a:lnTo>
                  <a:pt x="1792628" y="980309"/>
                </a:lnTo>
                <a:lnTo>
                  <a:pt x="1797389" y="981579"/>
                </a:lnTo>
                <a:lnTo>
                  <a:pt x="1802468" y="982531"/>
                </a:lnTo>
                <a:lnTo>
                  <a:pt x="1806912" y="982848"/>
                </a:lnTo>
                <a:lnTo>
                  <a:pt x="1811673" y="983165"/>
                </a:lnTo>
                <a:lnTo>
                  <a:pt x="1814848" y="983165"/>
                </a:lnTo>
                <a:lnTo>
                  <a:pt x="1818974" y="982531"/>
                </a:lnTo>
                <a:lnTo>
                  <a:pt x="1820879" y="981896"/>
                </a:lnTo>
                <a:lnTo>
                  <a:pt x="1823101" y="981261"/>
                </a:lnTo>
                <a:lnTo>
                  <a:pt x="1825640" y="979992"/>
                </a:lnTo>
                <a:lnTo>
                  <a:pt x="1827862" y="977771"/>
                </a:lnTo>
                <a:lnTo>
                  <a:pt x="1829767" y="975867"/>
                </a:lnTo>
                <a:lnTo>
                  <a:pt x="1832306" y="973328"/>
                </a:lnTo>
                <a:lnTo>
                  <a:pt x="1834528" y="969838"/>
                </a:lnTo>
                <a:lnTo>
                  <a:pt x="1836433" y="965395"/>
                </a:lnTo>
                <a:lnTo>
                  <a:pt x="1838972" y="960953"/>
                </a:lnTo>
                <a:lnTo>
                  <a:pt x="1840559" y="955558"/>
                </a:lnTo>
                <a:lnTo>
                  <a:pt x="1842464" y="948894"/>
                </a:lnTo>
                <a:lnTo>
                  <a:pt x="1844369" y="941596"/>
                </a:lnTo>
                <a:lnTo>
                  <a:pt x="1845321" y="935884"/>
                </a:lnTo>
                <a:lnTo>
                  <a:pt x="1845638" y="929854"/>
                </a:lnTo>
                <a:lnTo>
                  <a:pt x="1845321" y="924143"/>
                </a:lnTo>
                <a:lnTo>
                  <a:pt x="1844686" y="918113"/>
                </a:lnTo>
                <a:lnTo>
                  <a:pt x="1843099" y="912401"/>
                </a:lnTo>
                <a:lnTo>
                  <a:pt x="1841194" y="906689"/>
                </a:lnTo>
                <a:lnTo>
                  <a:pt x="1839290" y="901295"/>
                </a:lnTo>
                <a:lnTo>
                  <a:pt x="1836433" y="895900"/>
                </a:lnTo>
                <a:lnTo>
                  <a:pt x="1833576" y="890188"/>
                </a:lnTo>
                <a:lnTo>
                  <a:pt x="1830719" y="884794"/>
                </a:lnTo>
                <a:lnTo>
                  <a:pt x="1823101" y="874005"/>
                </a:lnTo>
                <a:lnTo>
                  <a:pt x="1815483" y="863216"/>
                </a:lnTo>
                <a:lnTo>
                  <a:pt x="1807864" y="852744"/>
                </a:lnTo>
                <a:lnTo>
                  <a:pt x="1798976" y="841320"/>
                </a:lnTo>
                <a:lnTo>
                  <a:pt x="1794850" y="835608"/>
                </a:lnTo>
                <a:lnTo>
                  <a:pt x="1791041" y="829896"/>
                </a:lnTo>
                <a:lnTo>
                  <a:pt x="1783105" y="817520"/>
                </a:lnTo>
                <a:lnTo>
                  <a:pt x="1775487" y="804510"/>
                </a:lnTo>
                <a:lnTo>
                  <a:pt x="1772927" y="799925"/>
                </a:lnTo>
                <a:lnTo>
                  <a:pt x="1762353" y="789648"/>
                </a:lnTo>
                <a:lnTo>
                  <a:pt x="1738534" y="767435"/>
                </a:lnTo>
                <a:lnTo>
                  <a:pt x="1711856" y="742048"/>
                </a:lnTo>
                <a:lnTo>
                  <a:pt x="1682955" y="714758"/>
                </a:lnTo>
                <a:lnTo>
                  <a:pt x="1652148" y="686833"/>
                </a:lnTo>
                <a:lnTo>
                  <a:pt x="1620389" y="659225"/>
                </a:lnTo>
                <a:lnTo>
                  <a:pt x="1588630" y="631935"/>
                </a:lnTo>
                <a:lnTo>
                  <a:pt x="1573385" y="619242"/>
                </a:lnTo>
                <a:lnTo>
                  <a:pt x="1557823" y="606866"/>
                </a:lnTo>
                <a:lnTo>
                  <a:pt x="1542896" y="595125"/>
                </a:lnTo>
                <a:lnTo>
                  <a:pt x="1528605" y="584018"/>
                </a:lnTo>
                <a:lnTo>
                  <a:pt x="1514948" y="574181"/>
                </a:lnTo>
                <a:lnTo>
                  <a:pt x="1501609" y="564661"/>
                </a:lnTo>
                <a:lnTo>
                  <a:pt x="1489223" y="557045"/>
                </a:lnTo>
                <a:lnTo>
                  <a:pt x="1477790" y="550064"/>
                </a:lnTo>
                <a:lnTo>
                  <a:pt x="1466992" y="544669"/>
                </a:lnTo>
                <a:lnTo>
                  <a:pt x="1462228" y="542448"/>
                </a:lnTo>
                <a:lnTo>
                  <a:pt x="1457781" y="540544"/>
                </a:lnTo>
                <a:lnTo>
                  <a:pt x="1453335" y="538957"/>
                </a:lnTo>
                <a:lnTo>
                  <a:pt x="1449206" y="538005"/>
                </a:lnTo>
                <a:lnTo>
                  <a:pt x="1445713" y="537371"/>
                </a:lnTo>
                <a:lnTo>
                  <a:pt x="1442219" y="537371"/>
                </a:lnTo>
                <a:lnTo>
                  <a:pt x="1429516" y="537053"/>
                </a:lnTo>
                <a:lnTo>
                  <a:pt x="1417129" y="536101"/>
                </a:lnTo>
                <a:lnTo>
                  <a:pt x="1393310" y="533563"/>
                </a:lnTo>
                <a:lnTo>
                  <a:pt x="1381559" y="532928"/>
                </a:lnTo>
                <a:lnTo>
                  <a:pt x="1369808" y="532611"/>
                </a:lnTo>
                <a:lnTo>
                  <a:pt x="1363774" y="532928"/>
                </a:lnTo>
                <a:lnTo>
                  <a:pt x="1357740" y="533245"/>
                </a:lnTo>
                <a:lnTo>
                  <a:pt x="1351705" y="533880"/>
                </a:lnTo>
                <a:lnTo>
                  <a:pt x="1345671" y="535149"/>
                </a:lnTo>
                <a:lnTo>
                  <a:pt x="1339637" y="536419"/>
                </a:lnTo>
                <a:lnTo>
                  <a:pt x="1333920" y="538323"/>
                </a:lnTo>
                <a:lnTo>
                  <a:pt x="1327568" y="540227"/>
                </a:lnTo>
                <a:lnTo>
                  <a:pt x="1321534" y="543083"/>
                </a:lnTo>
                <a:lnTo>
                  <a:pt x="1315182" y="546256"/>
                </a:lnTo>
                <a:lnTo>
                  <a:pt x="1308830" y="549746"/>
                </a:lnTo>
                <a:lnTo>
                  <a:pt x="1302161" y="553872"/>
                </a:lnTo>
                <a:lnTo>
                  <a:pt x="1295491" y="558949"/>
                </a:lnTo>
                <a:lnTo>
                  <a:pt x="1288822" y="564344"/>
                </a:lnTo>
                <a:lnTo>
                  <a:pt x="1281517" y="570373"/>
                </a:lnTo>
                <a:lnTo>
                  <a:pt x="1274530" y="577037"/>
                </a:lnTo>
                <a:lnTo>
                  <a:pt x="1267225" y="584653"/>
                </a:lnTo>
                <a:lnTo>
                  <a:pt x="1259921" y="593221"/>
                </a:lnTo>
                <a:lnTo>
                  <a:pt x="1252616" y="602106"/>
                </a:lnTo>
                <a:lnTo>
                  <a:pt x="1244676" y="612260"/>
                </a:lnTo>
                <a:lnTo>
                  <a:pt x="1236737" y="622732"/>
                </a:lnTo>
                <a:lnTo>
                  <a:pt x="1232608" y="628444"/>
                </a:lnTo>
                <a:lnTo>
                  <a:pt x="1228162" y="633839"/>
                </a:lnTo>
                <a:lnTo>
                  <a:pt x="1219269" y="644628"/>
                </a:lnTo>
                <a:lnTo>
                  <a:pt x="1209424" y="654783"/>
                </a:lnTo>
                <a:lnTo>
                  <a:pt x="1199261" y="664937"/>
                </a:lnTo>
                <a:lnTo>
                  <a:pt x="1188145" y="674140"/>
                </a:lnTo>
                <a:lnTo>
                  <a:pt x="1177029" y="683342"/>
                </a:lnTo>
                <a:lnTo>
                  <a:pt x="1165278" y="691593"/>
                </a:lnTo>
                <a:lnTo>
                  <a:pt x="1153845" y="699526"/>
                </a:lnTo>
                <a:lnTo>
                  <a:pt x="1141776" y="706508"/>
                </a:lnTo>
                <a:lnTo>
                  <a:pt x="1129390" y="713171"/>
                </a:lnTo>
                <a:lnTo>
                  <a:pt x="1117322" y="718883"/>
                </a:lnTo>
                <a:lnTo>
                  <a:pt x="1105253" y="724278"/>
                </a:lnTo>
                <a:lnTo>
                  <a:pt x="1093184" y="728403"/>
                </a:lnTo>
                <a:lnTo>
                  <a:pt x="1081433" y="731894"/>
                </a:lnTo>
                <a:lnTo>
                  <a:pt x="1070318" y="734433"/>
                </a:lnTo>
                <a:lnTo>
                  <a:pt x="1064601" y="735385"/>
                </a:lnTo>
                <a:lnTo>
                  <a:pt x="1059202" y="736019"/>
                </a:lnTo>
                <a:lnTo>
                  <a:pt x="1053803" y="736654"/>
                </a:lnTo>
                <a:lnTo>
                  <a:pt x="1048404" y="736971"/>
                </a:lnTo>
                <a:lnTo>
                  <a:pt x="1043322" y="736971"/>
                </a:lnTo>
                <a:lnTo>
                  <a:pt x="1038558" y="736654"/>
                </a:lnTo>
                <a:lnTo>
                  <a:pt x="1033795" y="736019"/>
                </a:lnTo>
                <a:lnTo>
                  <a:pt x="1029031" y="735385"/>
                </a:lnTo>
                <a:lnTo>
                  <a:pt x="1024267" y="734433"/>
                </a:lnTo>
                <a:lnTo>
                  <a:pt x="1020138" y="732846"/>
                </a:lnTo>
                <a:lnTo>
                  <a:pt x="1016009" y="731259"/>
                </a:lnTo>
                <a:lnTo>
                  <a:pt x="1012198" y="729355"/>
                </a:lnTo>
                <a:lnTo>
                  <a:pt x="1008387" y="727134"/>
                </a:lnTo>
                <a:lnTo>
                  <a:pt x="1004894" y="724595"/>
                </a:lnTo>
                <a:lnTo>
                  <a:pt x="1001718" y="722057"/>
                </a:lnTo>
                <a:lnTo>
                  <a:pt x="998542" y="718883"/>
                </a:lnTo>
                <a:lnTo>
                  <a:pt x="996001" y="715710"/>
                </a:lnTo>
                <a:lnTo>
                  <a:pt x="993778" y="711902"/>
                </a:lnTo>
                <a:lnTo>
                  <a:pt x="991237" y="707777"/>
                </a:lnTo>
                <a:lnTo>
                  <a:pt x="989331" y="703652"/>
                </a:lnTo>
                <a:lnTo>
                  <a:pt x="987744" y="698892"/>
                </a:lnTo>
                <a:lnTo>
                  <a:pt x="986473" y="693814"/>
                </a:lnTo>
                <a:lnTo>
                  <a:pt x="985203" y="688420"/>
                </a:lnTo>
                <a:lnTo>
                  <a:pt x="984568" y="683025"/>
                </a:lnTo>
                <a:lnTo>
                  <a:pt x="984250" y="676678"/>
                </a:lnTo>
                <a:lnTo>
                  <a:pt x="984250" y="670332"/>
                </a:lnTo>
                <a:lnTo>
                  <a:pt x="984250" y="663668"/>
                </a:lnTo>
                <a:lnTo>
                  <a:pt x="984885" y="656369"/>
                </a:lnTo>
                <a:lnTo>
                  <a:pt x="986156" y="648753"/>
                </a:lnTo>
                <a:lnTo>
                  <a:pt x="987744" y="641138"/>
                </a:lnTo>
                <a:lnTo>
                  <a:pt x="989331" y="632887"/>
                </a:lnTo>
                <a:lnTo>
                  <a:pt x="991237" y="624002"/>
                </a:lnTo>
                <a:lnTo>
                  <a:pt x="994095" y="615116"/>
                </a:lnTo>
                <a:lnTo>
                  <a:pt x="996954" y="605914"/>
                </a:lnTo>
                <a:lnTo>
                  <a:pt x="1002035" y="594173"/>
                </a:lnTo>
                <a:lnTo>
                  <a:pt x="1007752" y="580845"/>
                </a:lnTo>
                <a:lnTo>
                  <a:pt x="1015692" y="563074"/>
                </a:lnTo>
                <a:lnTo>
                  <a:pt x="1025855" y="542131"/>
                </a:lnTo>
                <a:lnTo>
                  <a:pt x="1037606" y="518648"/>
                </a:lnTo>
                <a:lnTo>
                  <a:pt x="1050627" y="492944"/>
                </a:lnTo>
                <a:lnTo>
                  <a:pt x="1057932" y="479934"/>
                </a:lnTo>
                <a:lnTo>
                  <a:pt x="1065554" y="466606"/>
                </a:lnTo>
                <a:lnTo>
                  <a:pt x="1073176" y="452961"/>
                </a:lnTo>
                <a:lnTo>
                  <a:pt x="1081433" y="439316"/>
                </a:lnTo>
                <a:lnTo>
                  <a:pt x="1090326" y="425988"/>
                </a:lnTo>
                <a:lnTo>
                  <a:pt x="1098901" y="412660"/>
                </a:lnTo>
                <a:lnTo>
                  <a:pt x="1107794" y="399015"/>
                </a:lnTo>
                <a:lnTo>
                  <a:pt x="1117322" y="386321"/>
                </a:lnTo>
                <a:lnTo>
                  <a:pt x="1126532" y="374263"/>
                </a:lnTo>
                <a:lnTo>
                  <a:pt x="1136695" y="362522"/>
                </a:lnTo>
                <a:lnTo>
                  <a:pt x="1146223" y="351098"/>
                </a:lnTo>
                <a:lnTo>
                  <a:pt x="1156703" y="340626"/>
                </a:lnTo>
                <a:lnTo>
                  <a:pt x="1166866" y="331106"/>
                </a:lnTo>
                <a:lnTo>
                  <a:pt x="1177029" y="322538"/>
                </a:lnTo>
                <a:lnTo>
                  <a:pt x="1182428" y="318095"/>
                </a:lnTo>
                <a:lnTo>
                  <a:pt x="1187827" y="314287"/>
                </a:lnTo>
                <a:lnTo>
                  <a:pt x="1193226" y="311114"/>
                </a:lnTo>
                <a:lnTo>
                  <a:pt x="1197990" y="307624"/>
                </a:lnTo>
                <a:lnTo>
                  <a:pt x="1203389" y="304768"/>
                </a:lnTo>
                <a:lnTo>
                  <a:pt x="1208788" y="301912"/>
                </a:lnTo>
                <a:lnTo>
                  <a:pt x="1214187" y="299690"/>
                </a:lnTo>
                <a:lnTo>
                  <a:pt x="1219587" y="297786"/>
                </a:lnTo>
                <a:lnTo>
                  <a:pt x="1233878" y="293026"/>
                </a:lnTo>
                <a:lnTo>
                  <a:pt x="1248805" y="288584"/>
                </a:lnTo>
                <a:lnTo>
                  <a:pt x="1264367" y="284458"/>
                </a:lnTo>
                <a:lnTo>
                  <a:pt x="1279929" y="280651"/>
                </a:lnTo>
                <a:lnTo>
                  <a:pt x="1296126" y="276843"/>
                </a:lnTo>
                <a:lnTo>
                  <a:pt x="1312324" y="273352"/>
                </a:lnTo>
                <a:lnTo>
                  <a:pt x="1329156" y="270179"/>
                </a:lnTo>
                <a:lnTo>
                  <a:pt x="1345989" y="267323"/>
                </a:lnTo>
                <a:lnTo>
                  <a:pt x="1363456" y="264784"/>
                </a:lnTo>
                <a:lnTo>
                  <a:pt x="1380606" y="261928"/>
                </a:lnTo>
                <a:lnTo>
                  <a:pt x="1398391" y="259707"/>
                </a:lnTo>
                <a:lnTo>
                  <a:pt x="1402962" y="259030"/>
                </a:lnTo>
                <a:lnTo>
                  <a:pt x="1213954" y="208886"/>
                </a:lnTo>
                <a:close/>
                <a:moveTo>
                  <a:pt x="1214906" y="157162"/>
                </a:moveTo>
                <a:lnTo>
                  <a:pt x="1219033" y="157479"/>
                </a:lnTo>
                <a:lnTo>
                  <a:pt x="1222842" y="158114"/>
                </a:lnTo>
                <a:lnTo>
                  <a:pt x="1555169" y="246562"/>
                </a:lnTo>
                <a:lnTo>
                  <a:pt x="1581643" y="245744"/>
                </a:lnTo>
                <a:lnTo>
                  <a:pt x="1610544" y="244792"/>
                </a:lnTo>
                <a:lnTo>
                  <a:pt x="1637221" y="244475"/>
                </a:lnTo>
                <a:lnTo>
                  <a:pt x="1661041" y="244792"/>
                </a:lnTo>
                <a:lnTo>
                  <a:pt x="1682002" y="245744"/>
                </a:lnTo>
                <a:lnTo>
                  <a:pt x="1698835" y="246379"/>
                </a:lnTo>
                <a:lnTo>
                  <a:pt x="1713126" y="247648"/>
                </a:lnTo>
                <a:lnTo>
                  <a:pt x="1727418" y="249552"/>
                </a:lnTo>
                <a:lnTo>
                  <a:pt x="1740757" y="252091"/>
                </a:lnTo>
                <a:lnTo>
                  <a:pt x="1754096" y="254947"/>
                </a:lnTo>
                <a:lnTo>
                  <a:pt x="1766799" y="258755"/>
                </a:lnTo>
                <a:lnTo>
                  <a:pt x="1779503" y="262563"/>
                </a:lnTo>
                <a:lnTo>
                  <a:pt x="1791572" y="267323"/>
                </a:lnTo>
                <a:lnTo>
                  <a:pt x="1803323" y="272400"/>
                </a:lnTo>
                <a:lnTo>
                  <a:pt x="1814756" y="277795"/>
                </a:lnTo>
                <a:lnTo>
                  <a:pt x="1826189" y="283506"/>
                </a:lnTo>
                <a:lnTo>
                  <a:pt x="1836988" y="289853"/>
                </a:lnTo>
                <a:lnTo>
                  <a:pt x="1847468" y="296834"/>
                </a:lnTo>
                <a:lnTo>
                  <a:pt x="1857631" y="303816"/>
                </a:lnTo>
                <a:lnTo>
                  <a:pt x="1867477" y="311114"/>
                </a:lnTo>
                <a:lnTo>
                  <a:pt x="1877322" y="318730"/>
                </a:lnTo>
                <a:lnTo>
                  <a:pt x="1886532" y="326981"/>
                </a:lnTo>
                <a:lnTo>
                  <a:pt x="1895742" y="335549"/>
                </a:lnTo>
                <a:lnTo>
                  <a:pt x="1904317" y="344117"/>
                </a:lnTo>
                <a:lnTo>
                  <a:pt x="1912575" y="352684"/>
                </a:lnTo>
                <a:lnTo>
                  <a:pt x="1921150" y="362204"/>
                </a:lnTo>
                <a:lnTo>
                  <a:pt x="1928772" y="371407"/>
                </a:lnTo>
                <a:lnTo>
                  <a:pt x="1936394" y="380927"/>
                </a:lnTo>
                <a:lnTo>
                  <a:pt x="1943699" y="390764"/>
                </a:lnTo>
                <a:lnTo>
                  <a:pt x="1951003" y="400601"/>
                </a:lnTo>
                <a:lnTo>
                  <a:pt x="1957673" y="410439"/>
                </a:lnTo>
                <a:lnTo>
                  <a:pt x="1964342" y="420910"/>
                </a:lnTo>
                <a:lnTo>
                  <a:pt x="1970694" y="431065"/>
                </a:lnTo>
                <a:lnTo>
                  <a:pt x="1976729" y="441537"/>
                </a:lnTo>
                <a:lnTo>
                  <a:pt x="1982445" y="452009"/>
                </a:lnTo>
                <a:lnTo>
                  <a:pt x="1988162" y="462163"/>
                </a:lnTo>
                <a:lnTo>
                  <a:pt x="1993561" y="472635"/>
                </a:lnTo>
                <a:lnTo>
                  <a:pt x="1998643" y="483424"/>
                </a:lnTo>
                <a:lnTo>
                  <a:pt x="2008170" y="504051"/>
                </a:lnTo>
                <a:lnTo>
                  <a:pt x="2017063" y="524677"/>
                </a:lnTo>
                <a:lnTo>
                  <a:pt x="2025003" y="544986"/>
                </a:lnTo>
                <a:lnTo>
                  <a:pt x="2031990" y="564661"/>
                </a:lnTo>
                <a:lnTo>
                  <a:pt x="2038342" y="584018"/>
                </a:lnTo>
                <a:lnTo>
                  <a:pt x="2044058" y="602106"/>
                </a:lnTo>
                <a:lnTo>
                  <a:pt x="2048505" y="619559"/>
                </a:lnTo>
                <a:lnTo>
                  <a:pt x="2052951" y="635426"/>
                </a:lnTo>
                <a:lnTo>
                  <a:pt x="2056762" y="650023"/>
                </a:lnTo>
                <a:lnTo>
                  <a:pt x="2059620" y="663668"/>
                </a:lnTo>
                <a:lnTo>
                  <a:pt x="2064067" y="685246"/>
                </a:lnTo>
                <a:lnTo>
                  <a:pt x="2066290" y="699209"/>
                </a:lnTo>
                <a:lnTo>
                  <a:pt x="2066925" y="703969"/>
                </a:lnTo>
                <a:lnTo>
                  <a:pt x="1845974" y="818319"/>
                </a:lnTo>
                <a:lnTo>
                  <a:pt x="1848495" y="821646"/>
                </a:lnTo>
                <a:lnTo>
                  <a:pt x="1858018" y="834339"/>
                </a:lnTo>
                <a:lnTo>
                  <a:pt x="1862462" y="841003"/>
                </a:lnTo>
                <a:lnTo>
                  <a:pt x="1867541" y="847667"/>
                </a:lnTo>
                <a:lnTo>
                  <a:pt x="1872303" y="854965"/>
                </a:lnTo>
                <a:lnTo>
                  <a:pt x="1877064" y="862264"/>
                </a:lnTo>
                <a:lnTo>
                  <a:pt x="1880873" y="870514"/>
                </a:lnTo>
                <a:lnTo>
                  <a:pt x="1885000" y="878447"/>
                </a:lnTo>
                <a:lnTo>
                  <a:pt x="1888174" y="886698"/>
                </a:lnTo>
                <a:lnTo>
                  <a:pt x="1891348" y="894948"/>
                </a:lnTo>
                <a:lnTo>
                  <a:pt x="1893888" y="904151"/>
                </a:lnTo>
                <a:lnTo>
                  <a:pt x="1895792" y="913036"/>
                </a:lnTo>
                <a:lnTo>
                  <a:pt x="1896427" y="917796"/>
                </a:lnTo>
                <a:lnTo>
                  <a:pt x="1896745" y="922556"/>
                </a:lnTo>
                <a:lnTo>
                  <a:pt x="1897062" y="927316"/>
                </a:lnTo>
                <a:lnTo>
                  <a:pt x="1897062" y="932076"/>
                </a:lnTo>
                <a:lnTo>
                  <a:pt x="1896745" y="937153"/>
                </a:lnTo>
                <a:lnTo>
                  <a:pt x="1896427" y="942230"/>
                </a:lnTo>
                <a:lnTo>
                  <a:pt x="1895475" y="946990"/>
                </a:lnTo>
                <a:lnTo>
                  <a:pt x="1894523" y="952067"/>
                </a:lnTo>
                <a:lnTo>
                  <a:pt x="1892935" y="958414"/>
                </a:lnTo>
                <a:lnTo>
                  <a:pt x="1891666" y="964443"/>
                </a:lnTo>
                <a:lnTo>
                  <a:pt x="1890079" y="969838"/>
                </a:lnTo>
                <a:lnTo>
                  <a:pt x="1887857" y="975232"/>
                </a:lnTo>
                <a:lnTo>
                  <a:pt x="1886269" y="980309"/>
                </a:lnTo>
                <a:lnTo>
                  <a:pt x="1884047" y="985069"/>
                </a:lnTo>
                <a:lnTo>
                  <a:pt x="1881825" y="989512"/>
                </a:lnTo>
                <a:lnTo>
                  <a:pt x="1879603" y="993955"/>
                </a:lnTo>
                <a:lnTo>
                  <a:pt x="1877381" y="997762"/>
                </a:lnTo>
                <a:lnTo>
                  <a:pt x="1874842" y="1001570"/>
                </a:lnTo>
                <a:lnTo>
                  <a:pt x="1872620" y="1004744"/>
                </a:lnTo>
                <a:lnTo>
                  <a:pt x="1870081" y="1008235"/>
                </a:lnTo>
                <a:lnTo>
                  <a:pt x="1867224" y="1011091"/>
                </a:lnTo>
                <a:lnTo>
                  <a:pt x="1864684" y="1013947"/>
                </a:lnTo>
                <a:lnTo>
                  <a:pt x="1858971" y="1019024"/>
                </a:lnTo>
                <a:lnTo>
                  <a:pt x="1852939" y="1022832"/>
                </a:lnTo>
                <a:lnTo>
                  <a:pt x="1847226" y="1026640"/>
                </a:lnTo>
                <a:lnTo>
                  <a:pt x="1841194" y="1029178"/>
                </a:lnTo>
                <a:lnTo>
                  <a:pt x="1834846" y="1031400"/>
                </a:lnTo>
                <a:lnTo>
                  <a:pt x="1828815" y="1032986"/>
                </a:lnTo>
                <a:lnTo>
                  <a:pt x="1822783" y="1033938"/>
                </a:lnTo>
                <a:lnTo>
                  <a:pt x="1817070" y="1034255"/>
                </a:lnTo>
                <a:lnTo>
                  <a:pt x="1811673" y="1034573"/>
                </a:lnTo>
                <a:lnTo>
                  <a:pt x="1806595" y="1034255"/>
                </a:lnTo>
                <a:lnTo>
                  <a:pt x="1801516" y="1033938"/>
                </a:lnTo>
                <a:lnTo>
                  <a:pt x="1796119" y="1033303"/>
                </a:lnTo>
                <a:lnTo>
                  <a:pt x="1791041" y="1032669"/>
                </a:lnTo>
                <a:lnTo>
                  <a:pt x="1781200" y="1030130"/>
                </a:lnTo>
                <a:lnTo>
                  <a:pt x="1770725" y="1027274"/>
                </a:lnTo>
                <a:lnTo>
                  <a:pt x="1773899" y="1034890"/>
                </a:lnTo>
                <a:lnTo>
                  <a:pt x="1776756" y="1042506"/>
                </a:lnTo>
                <a:lnTo>
                  <a:pt x="1778661" y="1050757"/>
                </a:lnTo>
                <a:lnTo>
                  <a:pt x="1780883" y="1058372"/>
                </a:lnTo>
                <a:lnTo>
                  <a:pt x="1781835" y="1066306"/>
                </a:lnTo>
                <a:lnTo>
                  <a:pt x="1782470" y="1074239"/>
                </a:lnTo>
                <a:lnTo>
                  <a:pt x="1782470" y="1081855"/>
                </a:lnTo>
                <a:lnTo>
                  <a:pt x="1781518" y="1090105"/>
                </a:lnTo>
                <a:lnTo>
                  <a:pt x="1780248" y="1096769"/>
                </a:lnTo>
                <a:lnTo>
                  <a:pt x="1779296" y="1099942"/>
                </a:lnTo>
                <a:lnTo>
                  <a:pt x="1777709" y="1103750"/>
                </a:lnTo>
                <a:lnTo>
                  <a:pt x="1776439" y="1107241"/>
                </a:lnTo>
                <a:lnTo>
                  <a:pt x="1774534" y="1111049"/>
                </a:lnTo>
                <a:lnTo>
                  <a:pt x="1772312" y="1115174"/>
                </a:lnTo>
                <a:lnTo>
                  <a:pt x="1770090" y="1118665"/>
                </a:lnTo>
                <a:lnTo>
                  <a:pt x="1767551" y="1122473"/>
                </a:lnTo>
                <a:lnTo>
                  <a:pt x="1764059" y="1125963"/>
                </a:lnTo>
                <a:lnTo>
                  <a:pt x="1760885" y="1129771"/>
                </a:lnTo>
                <a:lnTo>
                  <a:pt x="1756758" y="1133262"/>
                </a:lnTo>
                <a:lnTo>
                  <a:pt x="1752632" y="1137070"/>
                </a:lnTo>
                <a:lnTo>
                  <a:pt x="1747870" y="1140560"/>
                </a:lnTo>
                <a:lnTo>
                  <a:pt x="1742791" y="1143416"/>
                </a:lnTo>
                <a:lnTo>
                  <a:pt x="1737077" y="1146907"/>
                </a:lnTo>
                <a:lnTo>
                  <a:pt x="1729777" y="1150080"/>
                </a:lnTo>
                <a:lnTo>
                  <a:pt x="1722476" y="1152619"/>
                </a:lnTo>
                <a:lnTo>
                  <a:pt x="1714857" y="1155475"/>
                </a:lnTo>
                <a:lnTo>
                  <a:pt x="1707239" y="1157379"/>
                </a:lnTo>
                <a:lnTo>
                  <a:pt x="1699621" y="1158965"/>
                </a:lnTo>
                <a:lnTo>
                  <a:pt x="1691685" y="1160235"/>
                </a:lnTo>
                <a:lnTo>
                  <a:pt x="1683749" y="1160869"/>
                </a:lnTo>
                <a:lnTo>
                  <a:pt x="1676131" y="1161186"/>
                </a:lnTo>
                <a:lnTo>
                  <a:pt x="1667878" y="1160869"/>
                </a:lnTo>
                <a:lnTo>
                  <a:pt x="1659942" y="1160235"/>
                </a:lnTo>
                <a:lnTo>
                  <a:pt x="1652324" y="1158965"/>
                </a:lnTo>
                <a:lnTo>
                  <a:pt x="1644706" y="1157696"/>
                </a:lnTo>
                <a:lnTo>
                  <a:pt x="1646928" y="1163090"/>
                </a:lnTo>
                <a:lnTo>
                  <a:pt x="1648515" y="1168485"/>
                </a:lnTo>
                <a:lnTo>
                  <a:pt x="1650419" y="1173880"/>
                </a:lnTo>
                <a:lnTo>
                  <a:pt x="1651372" y="1179274"/>
                </a:lnTo>
                <a:lnTo>
                  <a:pt x="1652324" y="1184034"/>
                </a:lnTo>
                <a:lnTo>
                  <a:pt x="1652959" y="1189429"/>
                </a:lnTo>
                <a:lnTo>
                  <a:pt x="1653276" y="1194823"/>
                </a:lnTo>
                <a:lnTo>
                  <a:pt x="1653276" y="1199900"/>
                </a:lnTo>
                <a:lnTo>
                  <a:pt x="1652641" y="1204978"/>
                </a:lnTo>
                <a:lnTo>
                  <a:pt x="1651689" y="1209738"/>
                </a:lnTo>
                <a:lnTo>
                  <a:pt x="1650419" y="1214498"/>
                </a:lnTo>
                <a:lnTo>
                  <a:pt x="1648515" y="1219257"/>
                </a:lnTo>
                <a:lnTo>
                  <a:pt x="1646293" y="1223700"/>
                </a:lnTo>
                <a:lnTo>
                  <a:pt x="1643118" y="1228143"/>
                </a:lnTo>
                <a:lnTo>
                  <a:pt x="1639944" y="1232585"/>
                </a:lnTo>
                <a:lnTo>
                  <a:pt x="1635817" y="1236393"/>
                </a:lnTo>
                <a:lnTo>
                  <a:pt x="1632643" y="1239566"/>
                </a:lnTo>
                <a:lnTo>
                  <a:pt x="1628834" y="1242422"/>
                </a:lnTo>
                <a:lnTo>
                  <a:pt x="1625342" y="1245278"/>
                </a:lnTo>
                <a:lnTo>
                  <a:pt x="1621216" y="1247817"/>
                </a:lnTo>
                <a:lnTo>
                  <a:pt x="1617089" y="1250356"/>
                </a:lnTo>
                <a:lnTo>
                  <a:pt x="1613280" y="1252260"/>
                </a:lnTo>
                <a:lnTo>
                  <a:pt x="1609153" y="1254163"/>
                </a:lnTo>
                <a:lnTo>
                  <a:pt x="1604709" y="1255750"/>
                </a:lnTo>
                <a:lnTo>
                  <a:pt x="1600583" y="1257654"/>
                </a:lnTo>
                <a:lnTo>
                  <a:pt x="1596139" y="1258923"/>
                </a:lnTo>
                <a:lnTo>
                  <a:pt x="1591377" y="1259875"/>
                </a:lnTo>
                <a:lnTo>
                  <a:pt x="1587251" y="1260827"/>
                </a:lnTo>
                <a:lnTo>
                  <a:pt x="1582489" y="1261462"/>
                </a:lnTo>
                <a:lnTo>
                  <a:pt x="1577411" y="1261779"/>
                </a:lnTo>
                <a:lnTo>
                  <a:pt x="1572649" y="1262097"/>
                </a:lnTo>
                <a:lnTo>
                  <a:pt x="1567888" y="1262414"/>
                </a:lnTo>
                <a:lnTo>
                  <a:pt x="1558047" y="1261779"/>
                </a:lnTo>
                <a:lnTo>
                  <a:pt x="1548842" y="1260827"/>
                </a:lnTo>
                <a:lnTo>
                  <a:pt x="1539319" y="1259241"/>
                </a:lnTo>
                <a:lnTo>
                  <a:pt x="1530113" y="1257337"/>
                </a:lnTo>
                <a:lnTo>
                  <a:pt x="1520591" y="1254481"/>
                </a:lnTo>
                <a:lnTo>
                  <a:pt x="1512020" y="1251308"/>
                </a:lnTo>
                <a:lnTo>
                  <a:pt x="1503449" y="1247817"/>
                </a:lnTo>
                <a:lnTo>
                  <a:pt x="1494879" y="1244326"/>
                </a:lnTo>
                <a:lnTo>
                  <a:pt x="1495196" y="1249086"/>
                </a:lnTo>
                <a:lnTo>
                  <a:pt x="1495196" y="1253846"/>
                </a:lnTo>
                <a:lnTo>
                  <a:pt x="1495196" y="1258923"/>
                </a:lnTo>
                <a:lnTo>
                  <a:pt x="1494879" y="1264001"/>
                </a:lnTo>
                <a:lnTo>
                  <a:pt x="1494244" y="1268443"/>
                </a:lnTo>
                <a:lnTo>
                  <a:pt x="1493292" y="1273520"/>
                </a:lnTo>
                <a:lnTo>
                  <a:pt x="1492022" y="1278280"/>
                </a:lnTo>
                <a:lnTo>
                  <a:pt x="1490752" y="1283040"/>
                </a:lnTo>
                <a:lnTo>
                  <a:pt x="1487895" y="1289387"/>
                </a:lnTo>
                <a:lnTo>
                  <a:pt x="1484721" y="1295099"/>
                </a:lnTo>
                <a:lnTo>
                  <a:pt x="1480912" y="1300493"/>
                </a:lnTo>
                <a:lnTo>
                  <a:pt x="1477103" y="1305571"/>
                </a:lnTo>
                <a:lnTo>
                  <a:pt x="1472024" y="1310330"/>
                </a:lnTo>
                <a:lnTo>
                  <a:pt x="1466945" y="1314456"/>
                </a:lnTo>
                <a:lnTo>
                  <a:pt x="1460914" y="1317946"/>
                </a:lnTo>
                <a:lnTo>
                  <a:pt x="1454883" y="1321120"/>
                </a:lnTo>
                <a:lnTo>
                  <a:pt x="1449486" y="1323024"/>
                </a:lnTo>
                <a:lnTo>
                  <a:pt x="1443773" y="1324293"/>
                </a:lnTo>
                <a:lnTo>
                  <a:pt x="1438059" y="1325245"/>
                </a:lnTo>
                <a:lnTo>
                  <a:pt x="1432028" y="1325562"/>
                </a:lnTo>
                <a:lnTo>
                  <a:pt x="1425679" y="1325245"/>
                </a:lnTo>
                <a:lnTo>
                  <a:pt x="1418696" y="1324293"/>
                </a:lnTo>
                <a:lnTo>
                  <a:pt x="1411395" y="1323024"/>
                </a:lnTo>
                <a:lnTo>
                  <a:pt x="1404094" y="1321120"/>
                </a:lnTo>
                <a:lnTo>
                  <a:pt x="1396793" y="1318581"/>
                </a:lnTo>
                <a:lnTo>
                  <a:pt x="1389175" y="1315725"/>
                </a:lnTo>
                <a:lnTo>
                  <a:pt x="1381239" y="1312234"/>
                </a:lnTo>
                <a:lnTo>
                  <a:pt x="1372669" y="1308744"/>
                </a:lnTo>
                <a:lnTo>
                  <a:pt x="1364733" y="1304619"/>
                </a:lnTo>
                <a:lnTo>
                  <a:pt x="1356480" y="1299859"/>
                </a:lnTo>
                <a:lnTo>
                  <a:pt x="1347909" y="1295416"/>
                </a:lnTo>
                <a:lnTo>
                  <a:pt x="1339338" y="1290656"/>
                </a:lnTo>
                <a:lnTo>
                  <a:pt x="1322515" y="1279867"/>
                </a:lnTo>
                <a:lnTo>
                  <a:pt x="1313888" y="1274172"/>
                </a:lnTo>
                <a:lnTo>
                  <a:pt x="1313614" y="1274446"/>
                </a:lnTo>
                <a:lnTo>
                  <a:pt x="1311077" y="1277303"/>
                </a:lnTo>
                <a:lnTo>
                  <a:pt x="1307590" y="1280796"/>
                </a:lnTo>
                <a:lnTo>
                  <a:pt x="1303151" y="1284923"/>
                </a:lnTo>
                <a:lnTo>
                  <a:pt x="1297761" y="1289368"/>
                </a:lnTo>
                <a:lnTo>
                  <a:pt x="1291737" y="1293496"/>
                </a:lnTo>
                <a:lnTo>
                  <a:pt x="1285079" y="1297623"/>
                </a:lnTo>
                <a:lnTo>
                  <a:pt x="1280957" y="1299211"/>
                </a:lnTo>
                <a:lnTo>
                  <a:pt x="1277469" y="1301116"/>
                </a:lnTo>
                <a:lnTo>
                  <a:pt x="1273348" y="1302703"/>
                </a:lnTo>
                <a:lnTo>
                  <a:pt x="1268909" y="1303973"/>
                </a:lnTo>
                <a:lnTo>
                  <a:pt x="1264787" y="1305243"/>
                </a:lnTo>
                <a:lnTo>
                  <a:pt x="1260348" y="1305878"/>
                </a:lnTo>
                <a:lnTo>
                  <a:pt x="1255592" y="1306513"/>
                </a:lnTo>
                <a:lnTo>
                  <a:pt x="1251154" y="1306513"/>
                </a:lnTo>
                <a:lnTo>
                  <a:pt x="1246081" y="1306513"/>
                </a:lnTo>
                <a:lnTo>
                  <a:pt x="1241008" y="1306196"/>
                </a:lnTo>
                <a:lnTo>
                  <a:pt x="1235935" y="1305243"/>
                </a:lnTo>
                <a:lnTo>
                  <a:pt x="1230545" y="1303973"/>
                </a:lnTo>
                <a:lnTo>
                  <a:pt x="1225472" y="1302068"/>
                </a:lnTo>
                <a:lnTo>
                  <a:pt x="1220082" y="1299528"/>
                </a:lnTo>
                <a:lnTo>
                  <a:pt x="1214692" y="1296671"/>
                </a:lnTo>
                <a:lnTo>
                  <a:pt x="1208985" y="1293178"/>
                </a:lnTo>
                <a:lnTo>
                  <a:pt x="1201693" y="1287781"/>
                </a:lnTo>
                <a:lnTo>
                  <a:pt x="1195352" y="1283018"/>
                </a:lnTo>
                <a:lnTo>
                  <a:pt x="1189645" y="1277621"/>
                </a:lnTo>
                <a:lnTo>
                  <a:pt x="1184889" y="1272223"/>
                </a:lnTo>
                <a:lnTo>
                  <a:pt x="1180767" y="1266508"/>
                </a:lnTo>
                <a:lnTo>
                  <a:pt x="1177279" y="1261111"/>
                </a:lnTo>
                <a:lnTo>
                  <a:pt x="1174743" y="1255713"/>
                </a:lnTo>
                <a:lnTo>
                  <a:pt x="1172523" y="1250633"/>
                </a:lnTo>
                <a:lnTo>
                  <a:pt x="1171255" y="1245235"/>
                </a:lnTo>
                <a:lnTo>
                  <a:pt x="1170304" y="1239838"/>
                </a:lnTo>
                <a:lnTo>
                  <a:pt x="1169987" y="1234758"/>
                </a:lnTo>
                <a:lnTo>
                  <a:pt x="1169987" y="1229678"/>
                </a:lnTo>
                <a:lnTo>
                  <a:pt x="1170304" y="1224915"/>
                </a:lnTo>
                <a:lnTo>
                  <a:pt x="1170938" y="1219835"/>
                </a:lnTo>
                <a:lnTo>
                  <a:pt x="1172206" y="1215073"/>
                </a:lnTo>
                <a:lnTo>
                  <a:pt x="1173792" y="1210310"/>
                </a:lnTo>
                <a:lnTo>
                  <a:pt x="1175377" y="1206183"/>
                </a:lnTo>
                <a:lnTo>
                  <a:pt x="1177279" y="1201738"/>
                </a:lnTo>
                <a:lnTo>
                  <a:pt x="1179182" y="1197610"/>
                </a:lnTo>
                <a:lnTo>
                  <a:pt x="1181401" y="1193800"/>
                </a:lnTo>
                <a:lnTo>
                  <a:pt x="1185523" y="1186815"/>
                </a:lnTo>
                <a:lnTo>
                  <a:pt x="1188434" y="1183124"/>
                </a:lnTo>
                <a:lnTo>
                  <a:pt x="1179671" y="1178640"/>
                </a:lnTo>
                <a:lnTo>
                  <a:pt x="1146133" y="1161542"/>
                </a:lnTo>
                <a:lnTo>
                  <a:pt x="1139156" y="1169987"/>
                </a:lnTo>
                <a:lnTo>
                  <a:pt x="1130294" y="1180465"/>
                </a:lnTo>
                <a:lnTo>
                  <a:pt x="1122064" y="1189990"/>
                </a:lnTo>
                <a:lnTo>
                  <a:pt x="1113517" y="1198563"/>
                </a:lnTo>
                <a:lnTo>
                  <a:pt x="1105921" y="1206183"/>
                </a:lnTo>
                <a:lnTo>
                  <a:pt x="1098957" y="1212533"/>
                </a:lnTo>
                <a:lnTo>
                  <a:pt x="1092943" y="1217930"/>
                </a:lnTo>
                <a:lnTo>
                  <a:pt x="1087562" y="1221740"/>
                </a:lnTo>
                <a:lnTo>
                  <a:pt x="1068253" y="1234440"/>
                </a:lnTo>
                <a:lnTo>
                  <a:pt x="1058441" y="1240790"/>
                </a:lnTo>
                <a:lnTo>
                  <a:pt x="1048629" y="1246505"/>
                </a:lnTo>
                <a:lnTo>
                  <a:pt x="1038816" y="1251585"/>
                </a:lnTo>
                <a:lnTo>
                  <a:pt x="1033752" y="1253808"/>
                </a:lnTo>
                <a:lnTo>
                  <a:pt x="1028371" y="1256030"/>
                </a:lnTo>
                <a:lnTo>
                  <a:pt x="1023306" y="1257300"/>
                </a:lnTo>
                <a:lnTo>
                  <a:pt x="1018242" y="1258570"/>
                </a:lnTo>
                <a:lnTo>
                  <a:pt x="1013494" y="1259523"/>
                </a:lnTo>
                <a:lnTo>
                  <a:pt x="1008429" y="1260158"/>
                </a:lnTo>
                <a:lnTo>
                  <a:pt x="1003048" y="1260475"/>
                </a:lnTo>
                <a:lnTo>
                  <a:pt x="997984" y="1260158"/>
                </a:lnTo>
                <a:lnTo>
                  <a:pt x="992603" y="1259523"/>
                </a:lnTo>
                <a:lnTo>
                  <a:pt x="987855" y="1258253"/>
                </a:lnTo>
                <a:lnTo>
                  <a:pt x="982790" y="1256665"/>
                </a:lnTo>
                <a:lnTo>
                  <a:pt x="977409" y="1254443"/>
                </a:lnTo>
                <a:lnTo>
                  <a:pt x="972345" y="1251585"/>
                </a:lnTo>
                <a:lnTo>
                  <a:pt x="966964" y="1248093"/>
                </a:lnTo>
                <a:lnTo>
                  <a:pt x="961899" y="1244283"/>
                </a:lnTo>
                <a:lnTo>
                  <a:pt x="956835" y="1239520"/>
                </a:lnTo>
                <a:lnTo>
                  <a:pt x="951454" y="1234123"/>
                </a:lnTo>
                <a:lnTo>
                  <a:pt x="946389" y="1228090"/>
                </a:lnTo>
                <a:lnTo>
                  <a:pt x="941008" y="1221105"/>
                </a:lnTo>
                <a:lnTo>
                  <a:pt x="935943" y="1213485"/>
                </a:lnTo>
                <a:lnTo>
                  <a:pt x="930879" y="1205230"/>
                </a:lnTo>
                <a:lnTo>
                  <a:pt x="925498" y="1196023"/>
                </a:lnTo>
                <a:lnTo>
                  <a:pt x="923915" y="1192530"/>
                </a:lnTo>
                <a:lnTo>
                  <a:pt x="922333" y="1188720"/>
                </a:lnTo>
                <a:lnTo>
                  <a:pt x="921700" y="1184593"/>
                </a:lnTo>
                <a:lnTo>
                  <a:pt x="921067" y="1180783"/>
                </a:lnTo>
                <a:lnTo>
                  <a:pt x="920750" y="1176655"/>
                </a:lnTo>
                <a:lnTo>
                  <a:pt x="921067" y="1172845"/>
                </a:lnTo>
                <a:lnTo>
                  <a:pt x="921700" y="1168400"/>
                </a:lnTo>
                <a:lnTo>
                  <a:pt x="922333" y="1163955"/>
                </a:lnTo>
                <a:lnTo>
                  <a:pt x="923915" y="1159510"/>
                </a:lnTo>
                <a:lnTo>
                  <a:pt x="925181" y="1155065"/>
                </a:lnTo>
                <a:lnTo>
                  <a:pt x="926764" y="1150302"/>
                </a:lnTo>
                <a:lnTo>
                  <a:pt x="928980" y="1145540"/>
                </a:lnTo>
                <a:lnTo>
                  <a:pt x="931512" y="1140777"/>
                </a:lnTo>
                <a:lnTo>
                  <a:pt x="933728" y="1136015"/>
                </a:lnTo>
                <a:lnTo>
                  <a:pt x="939742" y="1126172"/>
                </a:lnTo>
                <a:lnTo>
                  <a:pt x="946389" y="1116330"/>
                </a:lnTo>
                <a:lnTo>
                  <a:pt x="953986" y="1106170"/>
                </a:lnTo>
                <a:lnTo>
                  <a:pt x="962532" y="1096010"/>
                </a:lnTo>
                <a:lnTo>
                  <a:pt x="971078" y="1085850"/>
                </a:lnTo>
                <a:lnTo>
                  <a:pt x="980258" y="1075690"/>
                </a:lnTo>
                <a:lnTo>
                  <a:pt x="981263" y="1074682"/>
                </a:lnTo>
                <a:lnTo>
                  <a:pt x="961294" y="1063855"/>
                </a:lnTo>
                <a:lnTo>
                  <a:pt x="958295" y="1066735"/>
                </a:lnTo>
                <a:lnTo>
                  <a:pt x="950387" y="1074331"/>
                </a:lnTo>
                <a:lnTo>
                  <a:pt x="942480" y="1081610"/>
                </a:lnTo>
                <a:lnTo>
                  <a:pt x="934256" y="1088889"/>
                </a:lnTo>
                <a:lnTo>
                  <a:pt x="926032" y="1095535"/>
                </a:lnTo>
                <a:lnTo>
                  <a:pt x="917808" y="1102181"/>
                </a:lnTo>
                <a:lnTo>
                  <a:pt x="909900" y="1108194"/>
                </a:lnTo>
                <a:lnTo>
                  <a:pt x="901360" y="1113890"/>
                </a:lnTo>
                <a:lnTo>
                  <a:pt x="893452" y="1119270"/>
                </a:lnTo>
                <a:lnTo>
                  <a:pt x="885545" y="1124334"/>
                </a:lnTo>
                <a:lnTo>
                  <a:pt x="877637" y="1128764"/>
                </a:lnTo>
                <a:lnTo>
                  <a:pt x="869413" y="1132562"/>
                </a:lnTo>
                <a:lnTo>
                  <a:pt x="861822" y="1136360"/>
                </a:lnTo>
                <a:lnTo>
                  <a:pt x="854546" y="1139208"/>
                </a:lnTo>
                <a:lnTo>
                  <a:pt x="847271" y="1141740"/>
                </a:lnTo>
                <a:lnTo>
                  <a:pt x="840313" y="1143322"/>
                </a:lnTo>
                <a:lnTo>
                  <a:pt x="833354" y="1144272"/>
                </a:lnTo>
                <a:lnTo>
                  <a:pt x="826712" y="1144588"/>
                </a:lnTo>
                <a:lnTo>
                  <a:pt x="820385" y="1144588"/>
                </a:lnTo>
                <a:lnTo>
                  <a:pt x="814059" y="1143955"/>
                </a:lnTo>
                <a:lnTo>
                  <a:pt x="808049" y="1143322"/>
                </a:lnTo>
                <a:lnTo>
                  <a:pt x="801723" y="1142056"/>
                </a:lnTo>
                <a:lnTo>
                  <a:pt x="795713" y="1140790"/>
                </a:lnTo>
                <a:lnTo>
                  <a:pt x="790020" y="1138575"/>
                </a:lnTo>
                <a:lnTo>
                  <a:pt x="784326" y="1136676"/>
                </a:lnTo>
                <a:lnTo>
                  <a:pt x="778633" y="1134461"/>
                </a:lnTo>
                <a:lnTo>
                  <a:pt x="773256" y="1131929"/>
                </a:lnTo>
                <a:lnTo>
                  <a:pt x="768511" y="1129081"/>
                </a:lnTo>
                <a:lnTo>
                  <a:pt x="763450" y="1125916"/>
                </a:lnTo>
                <a:lnTo>
                  <a:pt x="758706" y="1123068"/>
                </a:lnTo>
                <a:lnTo>
                  <a:pt x="753961" y="1119270"/>
                </a:lnTo>
                <a:lnTo>
                  <a:pt x="750165" y="1115789"/>
                </a:lnTo>
                <a:lnTo>
                  <a:pt x="746053" y="1111991"/>
                </a:lnTo>
                <a:lnTo>
                  <a:pt x="742890" y="1108194"/>
                </a:lnTo>
                <a:lnTo>
                  <a:pt x="739411" y="1103763"/>
                </a:lnTo>
                <a:lnTo>
                  <a:pt x="736564" y="1099332"/>
                </a:lnTo>
                <a:lnTo>
                  <a:pt x="734034" y="1095218"/>
                </a:lnTo>
                <a:lnTo>
                  <a:pt x="731820" y="1090471"/>
                </a:lnTo>
                <a:lnTo>
                  <a:pt x="730238" y="1085724"/>
                </a:lnTo>
                <a:lnTo>
                  <a:pt x="728657" y="1080660"/>
                </a:lnTo>
                <a:lnTo>
                  <a:pt x="727708" y="1076230"/>
                </a:lnTo>
                <a:lnTo>
                  <a:pt x="727391" y="1071166"/>
                </a:lnTo>
                <a:lnTo>
                  <a:pt x="727075" y="1065786"/>
                </a:lnTo>
                <a:lnTo>
                  <a:pt x="727708" y="1060722"/>
                </a:lnTo>
                <a:lnTo>
                  <a:pt x="728657" y="1055659"/>
                </a:lnTo>
                <a:lnTo>
                  <a:pt x="730238" y="1050595"/>
                </a:lnTo>
                <a:lnTo>
                  <a:pt x="732136" y="1045215"/>
                </a:lnTo>
                <a:lnTo>
                  <a:pt x="734666" y="1040152"/>
                </a:lnTo>
                <a:lnTo>
                  <a:pt x="737829" y="1034772"/>
                </a:lnTo>
                <a:lnTo>
                  <a:pt x="741309" y="1029392"/>
                </a:lnTo>
                <a:lnTo>
                  <a:pt x="758389" y="1006922"/>
                </a:lnTo>
                <a:lnTo>
                  <a:pt x="767562" y="994579"/>
                </a:lnTo>
                <a:lnTo>
                  <a:pt x="777368" y="981920"/>
                </a:lnTo>
                <a:lnTo>
                  <a:pt x="788122" y="968628"/>
                </a:lnTo>
                <a:lnTo>
                  <a:pt x="790242" y="966009"/>
                </a:lnTo>
                <a:lnTo>
                  <a:pt x="789233" y="965395"/>
                </a:lnTo>
                <a:lnTo>
                  <a:pt x="776219" y="957145"/>
                </a:lnTo>
                <a:lnTo>
                  <a:pt x="763839" y="949211"/>
                </a:lnTo>
                <a:lnTo>
                  <a:pt x="760189" y="946743"/>
                </a:lnTo>
                <a:lnTo>
                  <a:pt x="757399" y="948372"/>
                </a:lnTo>
                <a:lnTo>
                  <a:pt x="753277" y="949960"/>
                </a:lnTo>
                <a:lnTo>
                  <a:pt x="749473" y="951547"/>
                </a:lnTo>
                <a:lnTo>
                  <a:pt x="745351" y="952817"/>
                </a:lnTo>
                <a:lnTo>
                  <a:pt x="740912" y="954087"/>
                </a:lnTo>
                <a:lnTo>
                  <a:pt x="736473" y="955040"/>
                </a:lnTo>
                <a:lnTo>
                  <a:pt x="732035" y="955357"/>
                </a:lnTo>
                <a:lnTo>
                  <a:pt x="726962" y="955675"/>
                </a:lnTo>
                <a:lnTo>
                  <a:pt x="722206" y="955675"/>
                </a:lnTo>
                <a:lnTo>
                  <a:pt x="717450" y="955040"/>
                </a:lnTo>
                <a:lnTo>
                  <a:pt x="712377" y="954087"/>
                </a:lnTo>
                <a:lnTo>
                  <a:pt x="706987" y="952500"/>
                </a:lnTo>
                <a:lnTo>
                  <a:pt x="701597" y="950912"/>
                </a:lnTo>
                <a:lnTo>
                  <a:pt x="696207" y="948690"/>
                </a:lnTo>
                <a:lnTo>
                  <a:pt x="690817" y="945515"/>
                </a:lnTo>
                <a:lnTo>
                  <a:pt x="685427" y="942340"/>
                </a:lnTo>
                <a:lnTo>
                  <a:pt x="678135" y="936942"/>
                </a:lnTo>
                <a:lnTo>
                  <a:pt x="671477" y="931545"/>
                </a:lnTo>
                <a:lnTo>
                  <a:pt x="666087" y="926147"/>
                </a:lnTo>
                <a:lnTo>
                  <a:pt x="661014" y="920750"/>
                </a:lnTo>
                <a:lnTo>
                  <a:pt x="656892" y="915670"/>
                </a:lnTo>
                <a:lnTo>
                  <a:pt x="653721" y="910272"/>
                </a:lnTo>
                <a:lnTo>
                  <a:pt x="650868" y="904875"/>
                </a:lnTo>
                <a:lnTo>
                  <a:pt x="648966" y="899477"/>
                </a:lnTo>
                <a:lnTo>
                  <a:pt x="647380" y="894080"/>
                </a:lnTo>
                <a:lnTo>
                  <a:pt x="646746" y="889000"/>
                </a:lnTo>
                <a:lnTo>
                  <a:pt x="646112" y="883920"/>
                </a:lnTo>
                <a:lnTo>
                  <a:pt x="646112" y="878522"/>
                </a:lnTo>
                <a:lnTo>
                  <a:pt x="646746" y="873442"/>
                </a:lnTo>
                <a:lnTo>
                  <a:pt x="647380" y="868680"/>
                </a:lnTo>
                <a:lnTo>
                  <a:pt x="648039" y="865599"/>
                </a:lnTo>
                <a:lnTo>
                  <a:pt x="643850" y="862581"/>
                </a:lnTo>
                <a:lnTo>
                  <a:pt x="605442" y="834021"/>
                </a:lnTo>
                <a:lnTo>
                  <a:pt x="588300" y="821011"/>
                </a:lnTo>
                <a:lnTo>
                  <a:pt x="571794" y="808318"/>
                </a:lnTo>
                <a:lnTo>
                  <a:pt x="557192" y="796260"/>
                </a:lnTo>
                <a:lnTo>
                  <a:pt x="543225" y="784836"/>
                </a:lnTo>
                <a:lnTo>
                  <a:pt x="530846" y="774047"/>
                </a:lnTo>
                <a:lnTo>
                  <a:pt x="519736" y="763575"/>
                </a:lnTo>
                <a:lnTo>
                  <a:pt x="509578" y="753738"/>
                </a:lnTo>
                <a:lnTo>
                  <a:pt x="501325" y="744535"/>
                </a:lnTo>
                <a:lnTo>
                  <a:pt x="497516" y="739775"/>
                </a:lnTo>
                <a:lnTo>
                  <a:pt x="494341" y="735650"/>
                </a:lnTo>
                <a:lnTo>
                  <a:pt x="491484" y="731207"/>
                </a:lnTo>
                <a:lnTo>
                  <a:pt x="488627" y="727082"/>
                </a:lnTo>
                <a:lnTo>
                  <a:pt x="486405" y="723274"/>
                </a:lnTo>
                <a:lnTo>
                  <a:pt x="484183" y="719149"/>
                </a:lnTo>
                <a:lnTo>
                  <a:pt x="482596" y="715024"/>
                </a:lnTo>
                <a:lnTo>
                  <a:pt x="481327" y="711533"/>
                </a:lnTo>
                <a:lnTo>
                  <a:pt x="478152" y="699475"/>
                </a:lnTo>
                <a:lnTo>
                  <a:pt x="475613" y="687099"/>
                </a:lnTo>
                <a:lnTo>
                  <a:pt x="473391" y="675040"/>
                </a:lnTo>
                <a:lnTo>
                  <a:pt x="471169" y="662982"/>
                </a:lnTo>
                <a:lnTo>
                  <a:pt x="469899" y="650606"/>
                </a:lnTo>
                <a:lnTo>
                  <a:pt x="468947" y="638865"/>
                </a:lnTo>
                <a:lnTo>
                  <a:pt x="468312" y="626807"/>
                </a:lnTo>
                <a:lnTo>
                  <a:pt x="468312" y="614431"/>
                </a:lnTo>
                <a:lnTo>
                  <a:pt x="468629" y="602372"/>
                </a:lnTo>
                <a:lnTo>
                  <a:pt x="469264" y="589997"/>
                </a:lnTo>
                <a:lnTo>
                  <a:pt x="470217" y="577938"/>
                </a:lnTo>
                <a:lnTo>
                  <a:pt x="471804" y="565562"/>
                </a:lnTo>
                <a:lnTo>
                  <a:pt x="474026" y="553504"/>
                </a:lnTo>
                <a:lnTo>
                  <a:pt x="476248" y="541446"/>
                </a:lnTo>
                <a:lnTo>
                  <a:pt x="479422" y="529704"/>
                </a:lnTo>
                <a:lnTo>
                  <a:pt x="482596" y="517329"/>
                </a:lnTo>
                <a:lnTo>
                  <a:pt x="486405" y="505270"/>
                </a:lnTo>
                <a:lnTo>
                  <a:pt x="490215" y="493212"/>
                </a:lnTo>
                <a:lnTo>
                  <a:pt x="494976" y="481153"/>
                </a:lnTo>
                <a:lnTo>
                  <a:pt x="500055" y="469412"/>
                </a:lnTo>
                <a:lnTo>
                  <a:pt x="505451" y="457354"/>
                </a:lnTo>
                <a:lnTo>
                  <a:pt x="511482" y="445613"/>
                </a:lnTo>
                <a:lnTo>
                  <a:pt x="517831" y="433871"/>
                </a:lnTo>
                <a:lnTo>
                  <a:pt x="524497" y="421813"/>
                </a:lnTo>
                <a:lnTo>
                  <a:pt x="531480" y="410072"/>
                </a:lnTo>
                <a:lnTo>
                  <a:pt x="539099" y="398331"/>
                </a:lnTo>
                <a:lnTo>
                  <a:pt x="547035" y="386590"/>
                </a:lnTo>
                <a:lnTo>
                  <a:pt x="555288" y="375166"/>
                </a:lnTo>
                <a:lnTo>
                  <a:pt x="564176" y="363742"/>
                </a:lnTo>
                <a:lnTo>
                  <a:pt x="573064" y="352001"/>
                </a:lnTo>
                <a:lnTo>
                  <a:pt x="582904" y="340577"/>
                </a:lnTo>
                <a:lnTo>
                  <a:pt x="592744" y="329153"/>
                </a:lnTo>
                <a:lnTo>
                  <a:pt x="608298" y="312970"/>
                </a:lnTo>
                <a:lnTo>
                  <a:pt x="623535" y="297738"/>
                </a:lnTo>
                <a:lnTo>
                  <a:pt x="638454" y="282824"/>
                </a:lnTo>
                <a:lnTo>
                  <a:pt x="653691" y="269496"/>
                </a:lnTo>
                <a:lnTo>
                  <a:pt x="668293" y="256803"/>
                </a:lnTo>
                <a:lnTo>
                  <a:pt x="682577" y="245062"/>
                </a:lnTo>
                <a:lnTo>
                  <a:pt x="695909" y="234590"/>
                </a:lnTo>
                <a:lnTo>
                  <a:pt x="708924" y="224753"/>
                </a:lnTo>
                <a:lnTo>
                  <a:pt x="720668" y="216502"/>
                </a:lnTo>
                <a:lnTo>
                  <a:pt x="731778" y="208886"/>
                </a:lnTo>
                <a:lnTo>
                  <a:pt x="749872" y="196828"/>
                </a:lnTo>
                <a:lnTo>
                  <a:pt x="762252" y="189212"/>
                </a:lnTo>
                <a:lnTo>
                  <a:pt x="767013" y="186039"/>
                </a:lnTo>
                <a:lnTo>
                  <a:pt x="769870" y="184769"/>
                </a:lnTo>
                <a:lnTo>
                  <a:pt x="772727" y="183817"/>
                </a:lnTo>
                <a:lnTo>
                  <a:pt x="775584" y="183183"/>
                </a:lnTo>
                <a:lnTo>
                  <a:pt x="778441" y="182865"/>
                </a:lnTo>
                <a:lnTo>
                  <a:pt x="1214906" y="157162"/>
                </a:lnTo>
                <a:close/>
                <a:moveTo>
                  <a:pt x="2261552" y="58737"/>
                </a:moveTo>
                <a:lnTo>
                  <a:pt x="2505075" y="597852"/>
                </a:lnTo>
                <a:lnTo>
                  <a:pt x="2166937" y="725487"/>
                </a:lnTo>
                <a:lnTo>
                  <a:pt x="2163762" y="705484"/>
                </a:lnTo>
                <a:lnTo>
                  <a:pt x="2160587" y="685799"/>
                </a:lnTo>
                <a:lnTo>
                  <a:pt x="2157095" y="666749"/>
                </a:lnTo>
                <a:lnTo>
                  <a:pt x="2153602" y="647699"/>
                </a:lnTo>
                <a:lnTo>
                  <a:pt x="2149475" y="629284"/>
                </a:lnTo>
                <a:lnTo>
                  <a:pt x="2145030" y="611504"/>
                </a:lnTo>
                <a:lnTo>
                  <a:pt x="2140902" y="594359"/>
                </a:lnTo>
                <a:lnTo>
                  <a:pt x="2136140" y="577214"/>
                </a:lnTo>
                <a:lnTo>
                  <a:pt x="2131060" y="560387"/>
                </a:lnTo>
                <a:lnTo>
                  <a:pt x="2126297" y="544512"/>
                </a:lnTo>
                <a:lnTo>
                  <a:pt x="2121217" y="528954"/>
                </a:lnTo>
                <a:lnTo>
                  <a:pt x="2115820" y="513397"/>
                </a:lnTo>
                <a:lnTo>
                  <a:pt x="2110105" y="498792"/>
                </a:lnTo>
                <a:lnTo>
                  <a:pt x="2104707" y="484187"/>
                </a:lnTo>
                <a:lnTo>
                  <a:pt x="2098675" y="469899"/>
                </a:lnTo>
                <a:lnTo>
                  <a:pt x="2092960" y="456564"/>
                </a:lnTo>
                <a:lnTo>
                  <a:pt x="2086927" y="443229"/>
                </a:lnTo>
                <a:lnTo>
                  <a:pt x="2080577" y="430212"/>
                </a:lnTo>
                <a:lnTo>
                  <a:pt x="2074862" y="417829"/>
                </a:lnTo>
                <a:lnTo>
                  <a:pt x="2068512" y="405764"/>
                </a:lnTo>
                <a:lnTo>
                  <a:pt x="2062162" y="394334"/>
                </a:lnTo>
                <a:lnTo>
                  <a:pt x="2055812" y="382904"/>
                </a:lnTo>
                <a:lnTo>
                  <a:pt x="2049145" y="371792"/>
                </a:lnTo>
                <a:lnTo>
                  <a:pt x="2042795" y="361314"/>
                </a:lnTo>
                <a:lnTo>
                  <a:pt x="2036127" y="350837"/>
                </a:lnTo>
                <a:lnTo>
                  <a:pt x="2029142" y="340994"/>
                </a:lnTo>
                <a:lnTo>
                  <a:pt x="2022792" y="331469"/>
                </a:lnTo>
                <a:lnTo>
                  <a:pt x="2016125" y="321944"/>
                </a:lnTo>
                <a:lnTo>
                  <a:pt x="2002790" y="304799"/>
                </a:lnTo>
                <a:lnTo>
                  <a:pt x="1989772" y="288607"/>
                </a:lnTo>
                <a:lnTo>
                  <a:pt x="1977072" y="273684"/>
                </a:lnTo>
                <a:lnTo>
                  <a:pt x="1964372" y="260349"/>
                </a:lnTo>
                <a:lnTo>
                  <a:pt x="1951990" y="247967"/>
                </a:lnTo>
                <a:lnTo>
                  <a:pt x="1940242" y="236537"/>
                </a:lnTo>
                <a:lnTo>
                  <a:pt x="1928812" y="226377"/>
                </a:lnTo>
                <a:lnTo>
                  <a:pt x="1918017" y="217169"/>
                </a:lnTo>
                <a:lnTo>
                  <a:pt x="1907857" y="209232"/>
                </a:lnTo>
                <a:lnTo>
                  <a:pt x="1898332" y="202247"/>
                </a:lnTo>
                <a:lnTo>
                  <a:pt x="1889760" y="196214"/>
                </a:lnTo>
                <a:lnTo>
                  <a:pt x="1882140" y="191134"/>
                </a:lnTo>
                <a:lnTo>
                  <a:pt x="1875472" y="187007"/>
                </a:lnTo>
                <a:lnTo>
                  <a:pt x="1869757" y="183514"/>
                </a:lnTo>
                <a:lnTo>
                  <a:pt x="1861502" y="179387"/>
                </a:lnTo>
                <a:lnTo>
                  <a:pt x="1858962" y="177799"/>
                </a:lnTo>
                <a:lnTo>
                  <a:pt x="2261552" y="58737"/>
                </a:lnTo>
                <a:close/>
                <a:moveTo>
                  <a:pt x="371173" y="0"/>
                </a:moveTo>
                <a:lnTo>
                  <a:pt x="708025" y="151447"/>
                </a:lnTo>
                <a:lnTo>
                  <a:pt x="701351" y="153352"/>
                </a:lnTo>
                <a:lnTo>
                  <a:pt x="693089" y="155892"/>
                </a:lnTo>
                <a:lnTo>
                  <a:pt x="682284" y="159702"/>
                </a:lnTo>
                <a:lnTo>
                  <a:pt x="668937" y="165100"/>
                </a:lnTo>
                <a:lnTo>
                  <a:pt x="653366" y="172085"/>
                </a:lnTo>
                <a:lnTo>
                  <a:pt x="644468" y="176212"/>
                </a:lnTo>
                <a:lnTo>
                  <a:pt x="635570" y="180657"/>
                </a:lnTo>
                <a:lnTo>
                  <a:pt x="626354" y="186055"/>
                </a:lnTo>
                <a:lnTo>
                  <a:pt x="616185" y="191770"/>
                </a:lnTo>
                <a:lnTo>
                  <a:pt x="606016" y="198120"/>
                </a:lnTo>
                <a:lnTo>
                  <a:pt x="595529" y="204787"/>
                </a:lnTo>
                <a:lnTo>
                  <a:pt x="584724" y="212090"/>
                </a:lnTo>
                <a:lnTo>
                  <a:pt x="573602" y="220345"/>
                </a:lnTo>
                <a:lnTo>
                  <a:pt x="562479" y="228917"/>
                </a:lnTo>
                <a:lnTo>
                  <a:pt x="550721" y="237807"/>
                </a:lnTo>
                <a:lnTo>
                  <a:pt x="538963" y="247967"/>
                </a:lnTo>
                <a:lnTo>
                  <a:pt x="527205" y="258445"/>
                </a:lnTo>
                <a:lnTo>
                  <a:pt x="515129" y="269875"/>
                </a:lnTo>
                <a:lnTo>
                  <a:pt x="503054" y="281940"/>
                </a:lnTo>
                <a:lnTo>
                  <a:pt x="491296" y="294640"/>
                </a:lnTo>
                <a:lnTo>
                  <a:pt x="479220" y="308292"/>
                </a:lnTo>
                <a:lnTo>
                  <a:pt x="467462" y="322580"/>
                </a:lnTo>
                <a:lnTo>
                  <a:pt x="455386" y="337820"/>
                </a:lnTo>
                <a:lnTo>
                  <a:pt x="443628" y="353695"/>
                </a:lnTo>
                <a:lnTo>
                  <a:pt x="431870" y="370840"/>
                </a:lnTo>
                <a:lnTo>
                  <a:pt x="427421" y="378142"/>
                </a:lnTo>
                <a:lnTo>
                  <a:pt x="422654" y="385445"/>
                </a:lnTo>
                <a:lnTo>
                  <a:pt x="418205" y="392747"/>
                </a:lnTo>
                <a:lnTo>
                  <a:pt x="414392" y="400050"/>
                </a:lnTo>
                <a:lnTo>
                  <a:pt x="406447" y="415290"/>
                </a:lnTo>
                <a:lnTo>
                  <a:pt x="399774" y="430530"/>
                </a:lnTo>
                <a:lnTo>
                  <a:pt x="393418" y="446087"/>
                </a:lnTo>
                <a:lnTo>
                  <a:pt x="388015" y="461327"/>
                </a:lnTo>
                <a:lnTo>
                  <a:pt x="383249" y="476567"/>
                </a:lnTo>
                <a:lnTo>
                  <a:pt x="378800" y="492125"/>
                </a:lnTo>
                <a:lnTo>
                  <a:pt x="375304" y="507365"/>
                </a:lnTo>
                <a:lnTo>
                  <a:pt x="371808" y="522287"/>
                </a:lnTo>
                <a:lnTo>
                  <a:pt x="369266" y="537527"/>
                </a:lnTo>
                <a:lnTo>
                  <a:pt x="366724" y="552132"/>
                </a:lnTo>
                <a:lnTo>
                  <a:pt x="365135" y="566737"/>
                </a:lnTo>
                <a:lnTo>
                  <a:pt x="363864" y="581025"/>
                </a:lnTo>
                <a:lnTo>
                  <a:pt x="362910" y="594995"/>
                </a:lnTo>
                <a:lnTo>
                  <a:pt x="362275" y="608330"/>
                </a:lnTo>
                <a:lnTo>
                  <a:pt x="361322" y="621347"/>
                </a:lnTo>
                <a:lnTo>
                  <a:pt x="361322" y="633730"/>
                </a:lnTo>
                <a:lnTo>
                  <a:pt x="361322" y="645795"/>
                </a:lnTo>
                <a:lnTo>
                  <a:pt x="361957" y="656907"/>
                </a:lnTo>
                <a:lnTo>
                  <a:pt x="363228" y="678180"/>
                </a:lnTo>
                <a:lnTo>
                  <a:pt x="364499" y="695642"/>
                </a:lnTo>
                <a:lnTo>
                  <a:pt x="366088" y="710247"/>
                </a:lnTo>
                <a:lnTo>
                  <a:pt x="367359" y="721042"/>
                </a:lnTo>
                <a:lnTo>
                  <a:pt x="369266" y="730250"/>
                </a:lnTo>
                <a:lnTo>
                  <a:pt x="0" y="553720"/>
                </a:lnTo>
                <a:lnTo>
                  <a:pt x="371173"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1350">
              <a:solidFill>
                <a:srgbClr val="FFFFFF"/>
              </a:solidFill>
            </a:endParaRPr>
          </a:p>
        </p:txBody>
      </p:sp>
      <p:grpSp>
        <p:nvGrpSpPr>
          <p:cNvPr id="27" name="组合 26">
            <a:extLst>
              <a:ext uri="{FF2B5EF4-FFF2-40B4-BE49-F238E27FC236}">
                <a16:creationId xmlns:a16="http://schemas.microsoft.com/office/drawing/2014/main" id="{3E684350-99A7-421C-A13A-98F534F81197}"/>
              </a:ext>
            </a:extLst>
          </p:cNvPr>
          <p:cNvGrpSpPr/>
          <p:nvPr/>
        </p:nvGrpSpPr>
        <p:grpSpPr>
          <a:xfrm>
            <a:off x="838200" y="1393658"/>
            <a:ext cx="1981916" cy="2418818"/>
            <a:chOff x="633808" y="1566565"/>
            <a:chExt cx="2642554" cy="3225090"/>
          </a:xfrm>
        </p:grpSpPr>
        <p:sp>
          <p:nvSpPr>
            <p:cNvPr id="28" name="原创设计师QQ598969553        _3">
              <a:extLst>
                <a:ext uri="{FF2B5EF4-FFF2-40B4-BE49-F238E27FC236}">
                  <a16:creationId xmlns:a16="http://schemas.microsoft.com/office/drawing/2014/main" id="{7087DD08-5E32-4D41-8304-32AA3E98902A}"/>
                </a:ext>
              </a:extLst>
            </p:cNvPr>
            <p:cNvSpPr/>
            <p:nvPr/>
          </p:nvSpPr>
          <p:spPr>
            <a:xfrm>
              <a:off x="633808" y="2111428"/>
              <a:ext cx="864096" cy="864096"/>
            </a:xfrm>
            <a:prstGeom prst="roundRect">
              <a:avLst/>
            </a:prstGeom>
            <a:gradFill flip="none" rotWithShape="1">
              <a:gsLst>
                <a:gs pos="50000">
                  <a:schemeClr val="bg1">
                    <a:lumMod val="95000"/>
                  </a:schemeClr>
                </a:gs>
                <a:gs pos="100000">
                  <a:schemeClr val="bg1">
                    <a:lumMod val="75000"/>
                  </a:schemeClr>
                </a:gs>
                <a:gs pos="0">
                  <a:schemeClr val="bg1"/>
                </a:gs>
              </a:gsLst>
              <a:lin ang="18900000" scaled="0"/>
              <a:tileRect/>
            </a:gradFill>
            <a:ln w="1587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solidFill>
                  <a:prstClr val="white"/>
                </a:solidFill>
              </a:endParaRPr>
            </a:p>
          </p:txBody>
        </p:sp>
        <p:sp>
          <p:nvSpPr>
            <p:cNvPr id="29" name="原创设计师QQ598969553        _4">
              <a:extLst>
                <a:ext uri="{FF2B5EF4-FFF2-40B4-BE49-F238E27FC236}">
                  <a16:creationId xmlns:a16="http://schemas.microsoft.com/office/drawing/2014/main" id="{8E2CED9E-7A01-467F-84C5-D44B1D8C625B}"/>
                </a:ext>
              </a:extLst>
            </p:cNvPr>
            <p:cNvSpPr/>
            <p:nvPr/>
          </p:nvSpPr>
          <p:spPr>
            <a:xfrm>
              <a:off x="1384036" y="2483319"/>
              <a:ext cx="324000" cy="324000"/>
            </a:xfrm>
            <a:prstGeom prst="roundRect">
              <a:avLst/>
            </a:prstGeom>
            <a:gradFill flip="none" rotWithShape="1">
              <a:gsLst>
                <a:gs pos="50000">
                  <a:schemeClr val="bg1">
                    <a:lumMod val="95000"/>
                  </a:schemeClr>
                </a:gs>
                <a:gs pos="100000">
                  <a:schemeClr val="bg1">
                    <a:lumMod val="75000"/>
                  </a:schemeClr>
                </a:gs>
                <a:gs pos="0">
                  <a:schemeClr val="bg1"/>
                </a:gs>
              </a:gsLst>
              <a:lin ang="18900000" scaled="0"/>
              <a:tileRect/>
            </a:gradFill>
            <a:ln w="9525">
              <a:gradFill>
                <a:gsLst>
                  <a:gs pos="100000">
                    <a:schemeClr val="bg1">
                      <a:lumMod val="85000"/>
                    </a:schemeClr>
                  </a:gs>
                  <a:gs pos="0">
                    <a:schemeClr val="bg1"/>
                  </a:gs>
                </a:gsLst>
                <a:lin ang="8100000" scaled="0"/>
              </a:gradFill>
            </a:ln>
            <a:effectLst>
              <a:outerShdw blurRad="4445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solidFill>
                  <a:prstClr val="white"/>
                </a:solidFill>
              </a:endParaRPr>
            </a:p>
          </p:txBody>
        </p:sp>
        <p:sp>
          <p:nvSpPr>
            <p:cNvPr id="30" name="原创设计师QQ598969553        _7">
              <a:extLst>
                <a:ext uri="{FF2B5EF4-FFF2-40B4-BE49-F238E27FC236}">
                  <a16:creationId xmlns:a16="http://schemas.microsoft.com/office/drawing/2014/main" id="{B0F901BE-045B-4CF2-9A93-DF0618B035B7}"/>
                </a:ext>
              </a:extLst>
            </p:cNvPr>
            <p:cNvSpPr/>
            <p:nvPr>
              <p:custDataLst>
                <p:tags r:id="rId6"/>
              </p:custDataLst>
            </p:nvPr>
          </p:nvSpPr>
          <p:spPr>
            <a:xfrm>
              <a:off x="871366" y="2760944"/>
              <a:ext cx="416148" cy="416148"/>
            </a:xfrm>
            <a:prstGeom prst="roundRect">
              <a:avLst/>
            </a:prstGeom>
            <a:solidFill>
              <a:schemeClr val="accent2"/>
            </a:solidFill>
            <a:ln w="15875">
              <a:no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6142" tIns="38069" rIns="76142" bIns="38069" anchor="ctr"/>
            <a:lstStyle/>
            <a:p>
              <a:pPr algn="ctr"/>
              <a:endParaRPr lang="en-US" sz="1350">
                <a:solidFill>
                  <a:prstClr val="white"/>
                </a:solidFill>
                <a:sym typeface="+mn-lt"/>
              </a:endParaRPr>
            </a:p>
          </p:txBody>
        </p:sp>
        <p:sp>
          <p:nvSpPr>
            <p:cNvPr id="31" name="原创设计师QQ598969553        _8">
              <a:extLst>
                <a:ext uri="{FF2B5EF4-FFF2-40B4-BE49-F238E27FC236}">
                  <a16:creationId xmlns:a16="http://schemas.microsoft.com/office/drawing/2014/main" id="{EEB798E0-A622-44CE-8F07-7C54A99E00CA}"/>
                </a:ext>
              </a:extLst>
            </p:cNvPr>
            <p:cNvSpPr/>
            <p:nvPr>
              <p:custDataLst>
                <p:tags r:id="rId7"/>
              </p:custDataLst>
            </p:nvPr>
          </p:nvSpPr>
          <p:spPr>
            <a:xfrm>
              <a:off x="1804558" y="2898259"/>
              <a:ext cx="684000" cy="684000"/>
            </a:xfrm>
            <a:prstGeom prst="roundRect">
              <a:avLst/>
            </a:prstGeom>
            <a:solidFill>
              <a:schemeClr val="accent1"/>
            </a:solidFill>
            <a:ln w="15875">
              <a:no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6142" tIns="38069" rIns="76142" bIns="38069" anchor="ctr"/>
            <a:lstStyle/>
            <a:p>
              <a:pPr algn="ctr"/>
              <a:endParaRPr lang="en-US" sz="1350">
                <a:solidFill>
                  <a:prstClr val="white"/>
                </a:solidFill>
                <a:sym typeface="+mn-lt"/>
              </a:endParaRPr>
            </a:p>
          </p:txBody>
        </p:sp>
        <p:sp>
          <p:nvSpPr>
            <p:cNvPr id="32" name="原创设计师QQ598969553        _12">
              <a:extLst>
                <a:ext uri="{FF2B5EF4-FFF2-40B4-BE49-F238E27FC236}">
                  <a16:creationId xmlns:a16="http://schemas.microsoft.com/office/drawing/2014/main" id="{178E9760-7F93-41A9-A4B2-1D369FDE47E3}"/>
                </a:ext>
              </a:extLst>
            </p:cNvPr>
            <p:cNvSpPr/>
            <p:nvPr/>
          </p:nvSpPr>
          <p:spPr>
            <a:xfrm>
              <a:off x="1462928" y="3052083"/>
              <a:ext cx="504000" cy="504000"/>
            </a:xfrm>
            <a:prstGeom prst="roundRect">
              <a:avLst/>
            </a:prstGeom>
            <a:gradFill flip="none" rotWithShape="1">
              <a:gsLst>
                <a:gs pos="50000">
                  <a:schemeClr val="bg1">
                    <a:lumMod val="95000"/>
                  </a:schemeClr>
                </a:gs>
                <a:gs pos="100000">
                  <a:schemeClr val="bg1">
                    <a:lumMod val="75000"/>
                  </a:schemeClr>
                </a:gs>
                <a:gs pos="0">
                  <a:schemeClr val="bg1"/>
                </a:gs>
              </a:gsLst>
              <a:lin ang="18900000" scaled="0"/>
              <a:tileRect/>
            </a:gradFill>
            <a:ln w="12700">
              <a:gradFill>
                <a:gsLst>
                  <a:gs pos="100000">
                    <a:schemeClr val="bg1">
                      <a:lumMod val="85000"/>
                    </a:schemeClr>
                  </a:gs>
                  <a:gs pos="0">
                    <a:schemeClr val="bg1"/>
                  </a:gs>
                </a:gsLst>
                <a:lin ang="8100000" scaled="0"/>
              </a:gradFill>
            </a:ln>
            <a:effectLst>
              <a:outerShdw blurRad="4445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solidFill>
                  <a:prstClr val="white"/>
                </a:solidFill>
              </a:endParaRPr>
            </a:p>
          </p:txBody>
        </p:sp>
        <p:sp>
          <p:nvSpPr>
            <p:cNvPr id="33" name="原创设计师QQ598969553        _2">
              <a:extLst>
                <a:ext uri="{FF2B5EF4-FFF2-40B4-BE49-F238E27FC236}">
                  <a16:creationId xmlns:a16="http://schemas.microsoft.com/office/drawing/2014/main" id="{CABF7A08-894E-4A00-8EB2-DD55F8E15A20}"/>
                </a:ext>
              </a:extLst>
            </p:cNvPr>
            <p:cNvSpPr/>
            <p:nvPr>
              <p:custDataLst>
                <p:tags r:id="rId8"/>
              </p:custDataLst>
            </p:nvPr>
          </p:nvSpPr>
          <p:spPr>
            <a:xfrm>
              <a:off x="2391357" y="2928050"/>
              <a:ext cx="468000" cy="468000"/>
            </a:xfrm>
            <a:prstGeom prst="roundRect">
              <a:avLst/>
            </a:prstGeom>
            <a:solidFill>
              <a:schemeClr val="accent2"/>
            </a:solidFill>
            <a:ln w="15875">
              <a:no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6142" tIns="38069" rIns="76142" bIns="38069" anchor="ctr"/>
            <a:lstStyle/>
            <a:p>
              <a:pPr algn="ctr"/>
              <a:endParaRPr lang="en-US" sz="1350">
                <a:solidFill>
                  <a:prstClr val="white"/>
                </a:solidFill>
                <a:sym typeface="+mn-lt"/>
              </a:endParaRPr>
            </a:p>
          </p:txBody>
        </p:sp>
        <p:pic>
          <p:nvPicPr>
            <p:cNvPr id="34" name="Picture 6" descr="https://dss1.bdstatic.com/70cFvXSh_Q1YnxGkpoWK1HF6hhy/it/u=3791414560,428814771&amp;fm=26&amp;gp=0.jpg">
              <a:extLst>
                <a:ext uri="{FF2B5EF4-FFF2-40B4-BE49-F238E27FC236}">
                  <a16:creationId xmlns:a16="http://schemas.microsoft.com/office/drawing/2014/main" id="{DBF4E4EE-CEF9-4EC5-8B99-CFE256A301D0}"/>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121301" y="2015927"/>
              <a:ext cx="1155061" cy="774970"/>
            </a:xfrm>
            <a:prstGeom prst="rect">
              <a:avLst/>
            </a:prstGeom>
            <a:noFill/>
            <a:extLst>
              <a:ext uri="{909E8E84-426E-40DD-AFC4-6F175D3DCCD1}">
                <a14:hiddenFill xmlns:a14="http://schemas.microsoft.com/office/drawing/2010/main">
                  <a:solidFill>
                    <a:srgbClr val="FFFFFF"/>
                  </a:solidFill>
                </a14:hiddenFill>
              </a:ext>
            </a:extLst>
          </p:spPr>
        </p:pic>
        <p:sp>
          <p:nvSpPr>
            <p:cNvPr id="35" name="原创设计师QQ598969553        _10">
              <a:extLst>
                <a:ext uri="{FF2B5EF4-FFF2-40B4-BE49-F238E27FC236}">
                  <a16:creationId xmlns:a16="http://schemas.microsoft.com/office/drawing/2014/main" id="{691172A0-22E6-449A-8616-A046439549AF}"/>
                </a:ext>
              </a:extLst>
            </p:cNvPr>
            <p:cNvSpPr/>
            <p:nvPr/>
          </p:nvSpPr>
          <p:spPr>
            <a:xfrm>
              <a:off x="1472210" y="3639277"/>
              <a:ext cx="1348695" cy="1152378"/>
            </a:xfrm>
            <a:prstGeom prst="round2DiagRect">
              <a:avLst/>
            </a:prstGeom>
            <a:gradFill flip="none" rotWithShape="1">
              <a:gsLst>
                <a:gs pos="50000">
                  <a:schemeClr val="bg1">
                    <a:lumMod val="95000"/>
                  </a:schemeClr>
                </a:gs>
                <a:gs pos="100000">
                  <a:schemeClr val="bg1">
                    <a:lumMod val="75000"/>
                  </a:schemeClr>
                </a:gs>
                <a:gs pos="0">
                  <a:schemeClr val="bg1"/>
                </a:gs>
              </a:gsLst>
              <a:lin ang="18900000" scaled="0"/>
              <a:tileRect/>
            </a:gradFill>
            <a:ln w="2222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solidFill>
                  <a:prstClr val="white"/>
                </a:solidFill>
              </a:endParaRPr>
            </a:p>
          </p:txBody>
        </p:sp>
        <p:sp>
          <p:nvSpPr>
            <p:cNvPr id="36" name="原创设计师QQ598969553        _5">
              <a:extLst>
                <a:ext uri="{FF2B5EF4-FFF2-40B4-BE49-F238E27FC236}">
                  <a16:creationId xmlns:a16="http://schemas.microsoft.com/office/drawing/2014/main" id="{3B344D9C-2F60-4B02-B06C-1602A9940422}"/>
                </a:ext>
              </a:extLst>
            </p:cNvPr>
            <p:cNvSpPr/>
            <p:nvPr/>
          </p:nvSpPr>
          <p:spPr>
            <a:xfrm>
              <a:off x="1732065" y="2207086"/>
              <a:ext cx="396000" cy="396000"/>
            </a:xfrm>
            <a:prstGeom prst="roundRect">
              <a:avLst/>
            </a:prstGeom>
            <a:gradFill flip="none" rotWithShape="1">
              <a:gsLst>
                <a:gs pos="50000">
                  <a:schemeClr val="bg1">
                    <a:lumMod val="95000"/>
                  </a:schemeClr>
                </a:gs>
                <a:gs pos="100000">
                  <a:schemeClr val="bg1">
                    <a:lumMod val="75000"/>
                  </a:schemeClr>
                </a:gs>
                <a:gs pos="0">
                  <a:schemeClr val="bg1"/>
                </a:gs>
              </a:gsLst>
              <a:lin ang="18900000" scaled="0"/>
              <a:tileRect/>
            </a:gradFill>
            <a:ln w="9525">
              <a:gradFill>
                <a:gsLst>
                  <a:gs pos="100000">
                    <a:schemeClr val="bg1">
                      <a:lumMod val="85000"/>
                    </a:schemeClr>
                  </a:gs>
                  <a:gs pos="0">
                    <a:schemeClr val="bg1"/>
                  </a:gs>
                </a:gsLst>
                <a:lin ang="8100000" scaled="0"/>
              </a:gradFill>
            </a:ln>
            <a:effectLst>
              <a:outerShdw blurRad="4445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solidFill>
                  <a:prstClr val="white"/>
                </a:solidFill>
              </a:endParaRPr>
            </a:p>
          </p:txBody>
        </p:sp>
        <p:sp>
          <p:nvSpPr>
            <p:cNvPr id="37" name="原创设计师QQ598969553        _17">
              <a:extLst>
                <a:ext uri="{FF2B5EF4-FFF2-40B4-BE49-F238E27FC236}">
                  <a16:creationId xmlns:a16="http://schemas.microsoft.com/office/drawing/2014/main" id="{FF2467FD-F1E2-4B6F-9320-6337770F4A66}"/>
                </a:ext>
              </a:extLst>
            </p:cNvPr>
            <p:cNvSpPr/>
            <p:nvPr/>
          </p:nvSpPr>
          <p:spPr>
            <a:xfrm>
              <a:off x="2386311" y="1881736"/>
              <a:ext cx="324000" cy="324000"/>
            </a:xfrm>
            <a:prstGeom prst="roundRect">
              <a:avLst/>
            </a:prstGeom>
            <a:gradFill flip="none" rotWithShape="1">
              <a:gsLst>
                <a:gs pos="50000">
                  <a:schemeClr val="bg1">
                    <a:lumMod val="95000"/>
                  </a:schemeClr>
                </a:gs>
                <a:gs pos="100000">
                  <a:schemeClr val="bg1">
                    <a:lumMod val="75000"/>
                  </a:schemeClr>
                </a:gs>
                <a:gs pos="0">
                  <a:schemeClr val="bg1"/>
                </a:gs>
              </a:gsLst>
              <a:lin ang="18900000" scaled="0"/>
              <a:tileRect/>
            </a:gradFill>
            <a:ln w="9525">
              <a:gradFill>
                <a:gsLst>
                  <a:gs pos="100000">
                    <a:schemeClr val="bg1">
                      <a:lumMod val="85000"/>
                    </a:schemeClr>
                  </a:gs>
                  <a:gs pos="0">
                    <a:schemeClr val="bg1"/>
                  </a:gs>
                </a:gsLst>
                <a:lin ang="8100000" scaled="0"/>
              </a:gradFill>
            </a:ln>
            <a:effectLst>
              <a:outerShdw blurRad="4445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solidFill>
                  <a:prstClr val="white"/>
                </a:solidFill>
              </a:endParaRPr>
            </a:p>
          </p:txBody>
        </p:sp>
        <p:pic>
          <p:nvPicPr>
            <p:cNvPr id="38" name="Picture 2" descr="http://5b0988e595225.cdn.sohucs.com/images/20190219/f3a402494eb0474497152383da61a09f.jpeg">
              <a:extLst>
                <a:ext uri="{FF2B5EF4-FFF2-40B4-BE49-F238E27FC236}">
                  <a16:creationId xmlns:a16="http://schemas.microsoft.com/office/drawing/2014/main" id="{55185D43-DBD0-433F-BCC3-1406C2B63C3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H="1">
              <a:off x="695952" y="3323032"/>
              <a:ext cx="896391" cy="75487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4">
              <a:extLst>
                <a:ext uri="{FF2B5EF4-FFF2-40B4-BE49-F238E27FC236}">
                  <a16:creationId xmlns:a16="http://schemas.microsoft.com/office/drawing/2014/main" id="{45D01C38-802A-46B4-85CC-C112421E147A}"/>
                </a:ext>
              </a:extLst>
            </p:cNvPr>
            <p:cNvSpPr/>
            <p:nvPr/>
          </p:nvSpPr>
          <p:spPr>
            <a:xfrm>
              <a:off x="1601377" y="1566565"/>
              <a:ext cx="652837" cy="840195"/>
            </a:xfrm>
            <a:prstGeom prst="rect">
              <a:avLst/>
            </a:prstGeom>
            <a:blipFill dpi="0" rotWithShape="1">
              <a:blip r:embed="rId1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7" name="组合 6">
            <a:extLst>
              <a:ext uri="{FF2B5EF4-FFF2-40B4-BE49-F238E27FC236}">
                <a16:creationId xmlns:a16="http://schemas.microsoft.com/office/drawing/2014/main" id="{B99FE05E-012E-466D-8F83-262A05597929}"/>
              </a:ext>
            </a:extLst>
          </p:cNvPr>
          <p:cNvGrpSpPr/>
          <p:nvPr/>
        </p:nvGrpSpPr>
        <p:grpSpPr>
          <a:xfrm>
            <a:off x="2987303" y="2450378"/>
            <a:ext cx="8319889" cy="3461324"/>
            <a:chOff x="2987303" y="2450378"/>
            <a:chExt cx="8319889" cy="3461324"/>
          </a:xfrm>
        </p:grpSpPr>
        <p:grpSp>
          <p:nvGrpSpPr>
            <p:cNvPr id="6" name="组合 5">
              <a:extLst>
                <a:ext uri="{FF2B5EF4-FFF2-40B4-BE49-F238E27FC236}">
                  <a16:creationId xmlns:a16="http://schemas.microsoft.com/office/drawing/2014/main" id="{FA4CF124-5E3B-4053-837E-292876AC4766}"/>
                </a:ext>
              </a:extLst>
            </p:cNvPr>
            <p:cNvGrpSpPr/>
            <p:nvPr/>
          </p:nvGrpSpPr>
          <p:grpSpPr>
            <a:xfrm>
              <a:off x="2987303" y="2450378"/>
              <a:ext cx="8319889" cy="853901"/>
              <a:chOff x="2987303" y="2450378"/>
              <a:chExt cx="8319889" cy="853901"/>
            </a:xfrm>
          </p:grpSpPr>
          <p:sp>
            <p:nvSpPr>
              <p:cNvPr id="21" name="原创设计师QQ598969553        _19">
                <a:extLst>
                  <a:ext uri="{FF2B5EF4-FFF2-40B4-BE49-F238E27FC236}">
                    <a16:creationId xmlns:a16="http://schemas.microsoft.com/office/drawing/2014/main" id="{2195A4F8-FEEF-4E7B-B222-DC75120091C1}"/>
                  </a:ext>
                </a:extLst>
              </p:cNvPr>
              <p:cNvSpPr/>
              <p:nvPr/>
            </p:nvSpPr>
            <p:spPr>
              <a:xfrm>
                <a:off x="3116713" y="2469322"/>
                <a:ext cx="5619465" cy="729934"/>
              </a:xfrm>
              <a:prstGeom prst="roundRect">
                <a:avLst>
                  <a:gd name="adj" fmla="val 50000"/>
                </a:avLst>
              </a:prstGeom>
              <a:solidFill>
                <a:schemeClr val="accent1"/>
              </a:solidFill>
              <a:ln w="12700" cap="flat" cmpd="sng" algn="ctr">
                <a:gradFill flip="none" rotWithShape="1">
                  <a:gsLst>
                    <a:gs pos="0">
                      <a:srgbClr val="BE309C">
                        <a:lumMod val="5000"/>
                        <a:lumOff val="95000"/>
                      </a:srgbClr>
                    </a:gs>
                    <a:gs pos="100000">
                      <a:sysClr val="window" lastClr="FFFFFF">
                        <a:lumMod val="65000"/>
                      </a:sysClr>
                    </a:gs>
                  </a:gsLst>
                  <a:lin ang="13500000" scaled="1"/>
                  <a:tileRect/>
                </a:gradFill>
                <a:prstDash val="solid"/>
                <a:miter lim="800000"/>
              </a:ln>
              <a:effectLst>
                <a:innerShdw blurRad="127000" dist="88900" dir="18900000">
                  <a:prstClr val="black">
                    <a:alpha val="38000"/>
                  </a:prstClr>
                </a:innerShdw>
              </a:effectLst>
            </p:spPr>
            <p:txBody>
              <a:bodyPr anchor="ctr"/>
              <a:lstStyle/>
              <a:p>
                <a:pPr algn="ctr"/>
                <a:endParaRPr lang="zh-CN" altLang="en-US" sz="1350" kern="0">
                  <a:solidFill>
                    <a:prstClr val="white"/>
                  </a:solidFill>
                  <a:latin typeface="Calibri" panose="020F0502020204030204"/>
                  <a:ea typeface="宋体" panose="02010600030101010101" pitchFamily="2" charset="-122"/>
                </a:endParaRPr>
              </a:p>
            </p:txBody>
          </p:sp>
          <p:sp>
            <p:nvSpPr>
              <p:cNvPr id="22" name="原创设计师QQ598969553        _20">
                <a:extLst>
                  <a:ext uri="{FF2B5EF4-FFF2-40B4-BE49-F238E27FC236}">
                    <a16:creationId xmlns:a16="http://schemas.microsoft.com/office/drawing/2014/main" id="{3973AB8C-82C3-4E3C-9658-9C4915EF81C3}"/>
                  </a:ext>
                </a:extLst>
              </p:cNvPr>
              <p:cNvSpPr/>
              <p:nvPr/>
            </p:nvSpPr>
            <p:spPr>
              <a:xfrm>
                <a:off x="2987303" y="2450378"/>
                <a:ext cx="8319889" cy="853901"/>
              </a:xfrm>
              <a:prstGeom prst="roundRect">
                <a:avLst>
                  <a:gd name="adj" fmla="val 50000"/>
                </a:avLst>
              </a:prstGeom>
              <a:solidFill>
                <a:schemeClr val="bg1">
                  <a:lumMod val="85000"/>
                </a:schemeClr>
              </a:solidFill>
              <a:ln w="12700" cap="flat" cmpd="sng" algn="ctr">
                <a:gradFill flip="none" rotWithShape="1">
                  <a:gsLst>
                    <a:gs pos="0">
                      <a:srgbClr val="BE309C">
                        <a:lumMod val="5000"/>
                        <a:lumOff val="95000"/>
                      </a:srgbClr>
                    </a:gs>
                    <a:gs pos="100000">
                      <a:sysClr val="window" lastClr="FFFFFF">
                        <a:lumMod val="65000"/>
                      </a:sysClr>
                    </a:gs>
                  </a:gsLst>
                  <a:lin ang="13500000" scaled="1"/>
                  <a:tileRect/>
                </a:gradFill>
                <a:prstDash val="solid"/>
                <a:miter lim="800000"/>
              </a:ln>
              <a:effectLst>
                <a:innerShdw blurRad="127000" dist="88900" dir="18900000">
                  <a:prstClr val="black">
                    <a:alpha val="30000"/>
                  </a:prstClr>
                </a:innerShdw>
              </a:effectLst>
            </p:spPr>
            <p:txBody>
              <a:bodyPr anchor="ctr"/>
              <a:lstStyle/>
              <a:p>
                <a:pPr algn="ctr"/>
                <a:endParaRPr lang="zh-CN" altLang="en-US" sz="1350" kern="0">
                  <a:solidFill>
                    <a:prstClr val="white"/>
                  </a:solidFill>
                  <a:latin typeface="Calibri" panose="020F0502020204030204"/>
                  <a:ea typeface="宋体" panose="02010600030101010101" pitchFamily="2" charset="-122"/>
                </a:endParaRPr>
              </a:p>
            </p:txBody>
          </p:sp>
          <p:sp>
            <p:nvSpPr>
              <p:cNvPr id="23" name="原创设计师QQ598969553        _22">
                <a:extLst>
                  <a:ext uri="{FF2B5EF4-FFF2-40B4-BE49-F238E27FC236}">
                    <a16:creationId xmlns:a16="http://schemas.microsoft.com/office/drawing/2014/main" id="{4954E49C-1C57-4BA8-8DA9-A20AE8958E58}"/>
                  </a:ext>
                </a:extLst>
              </p:cNvPr>
              <p:cNvSpPr/>
              <p:nvPr/>
            </p:nvSpPr>
            <p:spPr>
              <a:xfrm>
                <a:off x="3001244" y="2469322"/>
                <a:ext cx="924579" cy="790760"/>
              </a:xfrm>
              <a:prstGeom prst="roundRect">
                <a:avLst>
                  <a:gd name="adj" fmla="val 50000"/>
                </a:avLst>
              </a:prstGeom>
              <a:gradFill>
                <a:gsLst>
                  <a:gs pos="0">
                    <a:schemeClr val="bg1">
                      <a:lumMod val="75000"/>
                    </a:schemeClr>
                  </a:gs>
                  <a:gs pos="100000">
                    <a:schemeClr val="bg1"/>
                  </a:gs>
                </a:gsLst>
                <a:lin ang="2700000" scaled="0"/>
              </a:gradFill>
              <a:ln w="22225">
                <a:gradFill>
                  <a:gsLst>
                    <a:gs pos="0">
                      <a:schemeClr val="bg1">
                        <a:lumMod val="65000"/>
                      </a:schemeClr>
                    </a:gs>
                    <a:gs pos="100000">
                      <a:schemeClr val="bg1"/>
                    </a:gs>
                  </a:gsLst>
                  <a:lin ang="13500000" scaled="0"/>
                </a:gradFill>
              </a:ln>
              <a:effectLst>
                <a:outerShdw blurRad="50800" dist="38100" dir="2700000" sx="97000" sy="97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pPr algn="ctr"/>
                <a:endParaRPr lang="zh-CN" altLang="en-US" sz="1350">
                  <a:cs typeface="+mn-ea"/>
                </a:endParaRPr>
              </a:p>
            </p:txBody>
          </p:sp>
          <p:sp>
            <p:nvSpPr>
              <p:cNvPr id="24" name="原创设计师QQ598969553        _13">
                <a:extLst>
                  <a:ext uri="{FF2B5EF4-FFF2-40B4-BE49-F238E27FC236}">
                    <a16:creationId xmlns:a16="http://schemas.microsoft.com/office/drawing/2014/main" id="{E9620A7B-1D42-4C09-A8A0-B2BF379CAAD5}"/>
                  </a:ext>
                </a:extLst>
              </p:cNvPr>
              <p:cNvSpPr txBox="1"/>
              <p:nvPr/>
            </p:nvSpPr>
            <p:spPr>
              <a:xfrm>
                <a:off x="3810353" y="2658942"/>
                <a:ext cx="6435023" cy="467428"/>
              </a:xfrm>
              <a:prstGeom prst="rect">
                <a:avLst/>
              </a:prstGeom>
              <a:noFill/>
            </p:spPr>
            <p:txBody>
              <a:bodyPr wrap="square" lIns="51428" tIns="25714" rIns="51428" bIns="25714" rtlCol="0" anchor="ctr">
                <a:spAutoFit/>
              </a:bodyPr>
              <a:lstStyle/>
              <a:p>
                <a:pPr algn="ctr"/>
                <a:r>
                  <a:rPr lang="zh-CN" altLang="en-US" sz="2700" b="1" dirty="0">
                    <a:solidFill>
                      <a:srgbClr val="7030A0"/>
                    </a:solidFill>
                    <a:latin typeface="华文隶书" panose="02010800040101010101" pitchFamily="2" charset="-122"/>
                    <a:ea typeface="华文隶书" panose="02010800040101010101" pitchFamily="2" charset="-122"/>
                  </a:rPr>
                  <a:t>第</a:t>
                </a:r>
                <a:r>
                  <a:rPr lang="en-US" altLang="zh-CN" sz="2700" b="1" dirty="0">
                    <a:solidFill>
                      <a:srgbClr val="7030A0"/>
                    </a:solidFill>
                    <a:latin typeface="华文隶书" panose="02010800040101010101" pitchFamily="2" charset="-122"/>
                    <a:ea typeface="华文隶书" panose="02010800040101010101" pitchFamily="2" charset="-122"/>
                  </a:rPr>
                  <a:t>6 </a:t>
                </a:r>
                <a:r>
                  <a:rPr lang="zh-CN" altLang="en-US" sz="2700" b="1" dirty="0">
                    <a:solidFill>
                      <a:srgbClr val="7030A0"/>
                    </a:solidFill>
                    <a:latin typeface="华文隶书" panose="02010800040101010101" pitchFamily="2" charset="-122"/>
                    <a:ea typeface="华文隶书" panose="02010800040101010101" pitchFamily="2" charset="-122"/>
                  </a:rPr>
                  <a:t>课  需求验证与需求规格说明书</a:t>
                </a:r>
              </a:p>
            </p:txBody>
          </p:sp>
          <p:pic>
            <p:nvPicPr>
              <p:cNvPr id="40" name="内容占位符 7">
                <a:extLst>
                  <a:ext uri="{FF2B5EF4-FFF2-40B4-BE49-F238E27FC236}">
                    <a16:creationId xmlns:a16="http://schemas.microsoft.com/office/drawing/2014/main" id="{B356E6F2-A482-428B-B1AB-19EED44A30E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116031" y="2551256"/>
                <a:ext cx="648000" cy="648000"/>
              </a:xfrm>
              <a:prstGeom prst="rect">
                <a:avLst/>
              </a:prstGeom>
            </p:spPr>
          </p:pic>
        </p:grpSp>
        <p:pic>
          <p:nvPicPr>
            <p:cNvPr id="26" name="原创设计师QQ598969553        _23">
              <a:extLst>
                <a:ext uri="{FF2B5EF4-FFF2-40B4-BE49-F238E27FC236}">
                  <a16:creationId xmlns:a16="http://schemas.microsoft.com/office/drawing/2014/main" id="{74893C04-C8B9-48B3-B022-2C16D99F85F7}"/>
                </a:ext>
              </a:extLst>
            </p:cNvPr>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3322739" y="2834288"/>
              <a:ext cx="1038282" cy="3077414"/>
            </a:xfrm>
            <a:prstGeom prst="rect">
              <a:avLst/>
            </a:prstGeom>
          </p:spPr>
        </p:pic>
      </p:grpSp>
    </p:spTree>
    <p:extLst>
      <p:ext uri="{BB962C8B-B14F-4D97-AF65-F5344CB8AC3E}">
        <p14:creationId xmlns:p14="http://schemas.microsoft.com/office/powerpoint/2010/main" val="4229381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需求验证方法</a:t>
            </a:r>
          </a:p>
        </p:txBody>
      </p:sp>
      <p:sp>
        <p:nvSpPr>
          <p:cNvPr id="3" name="内容占位符 2"/>
          <p:cNvSpPr>
            <a:spLocks noGrp="1"/>
          </p:cNvSpPr>
          <p:nvPr>
            <p:ph idx="1"/>
          </p:nvPr>
        </p:nvSpPr>
        <p:spPr>
          <a:xfrm>
            <a:off x="838200" y="1236617"/>
            <a:ext cx="10515600" cy="4002133"/>
          </a:xfrm>
        </p:spPr>
        <p:txBody>
          <a:bodyPr>
            <a:normAutofit fontScale="92500"/>
          </a:bodyPr>
          <a:lstStyle/>
          <a:p>
            <a:r>
              <a:rPr lang="zh-CN" altLang="en-US" sz="3200" dirty="0"/>
              <a:t>三种相对正式的评审方法</a:t>
            </a:r>
          </a:p>
          <a:p>
            <a:pPr lvl="1"/>
            <a:r>
              <a:rPr lang="zh-CN" altLang="en-US" sz="2800" dirty="0"/>
              <a:t>走查</a:t>
            </a:r>
            <a:endParaRPr lang="en-US" altLang="zh-CN" sz="2800" dirty="0"/>
          </a:p>
          <a:p>
            <a:pPr lvl="2"/>
            <a:r>
              <a:rPr lang="zh-CN" altLang="en-US" sz="2400" dirty="0"/>
              <a:t>走查带有“遍历”的意思。通常是</a:t>
            </a:r>
            <a:r>
              <a:rPr lang="en-US" altLang="zh-CN" sz="2400" dirty="0"/>
              <a:t>SRS</a:t>
            </a:r>
            <a:r>
              <a:rPr lang="zh-CN" altLang="en-US" sz="2400" dirty="0"/>
              <a:t>作者按照文档的页码顺序向参加评审的人员介绍文档的内容。然后大家随时发表意见。</a:t>
            </a:r>
            <a:endParaRPr lang="en-US" altLang="zh-CN" sz="2400" dirty="0"/>
          </a:p>
          <a:p>
            <a:pPr lvl="2"/>
            <a:r>
              <a:rPr lang="zh-CN" altLang="en-US" sz="2400" dirty="0"/>
              <a:t>一般实际工作中，将工作产品分发给许多其它的开发人员粗略看一看和走过场似地检查一遍（</a:t>
            </a:r>
            <a:r>
              <a:rPr lang="en-US" altLang="zh-CN" sz="2400" dirty="0"/>
              <a:t>walkthrough</a:t>
            </a:r>
            <a:r>
              <a:rPr lang="zh-CN" altLang="en-US" sz="2400" dirty="0"/>
              <a:t>）。</a:t>
            </a:r>
            <a:endParaRPr lang="en-US" altLang="zh-CN" sz="2400" dirty="0"/>
          </a:p>
          <a:p>
            <a:pPr lvl="1"/>
            <a:r>
              <a:rPr lang="zh-CN" altLang="en-US" sz="2800" dirty="0"/>
              <a:t>审查和小组审查方式比较接近，区别在于小组审查没有审查严格。</a:t>
            </a:r>
          </a:p>
          <a:p>
            <a:pPr lvl="2"/>
            <a:r>
              <a:rPr lang="zh-CN" altLang="en-US" sz="2400" dirty="0"/>
              <a:t>正式评审内容需要记录在案，它包括确定材料、评审员、评审小组对产品是否完整或是否需要进一步工作的判定，以及对所发现的错误和所提出的问题的总结。正式评审小组的成员对评审的质量负责，而开发者则最终对他们所开发的产品的质量负责。</a:t>
            </a:r>
          </a:p>
          <a:p>
            <a:pPr lvl="1"/>
            <a:endParaRPr lang="zh-CN" altLang="en-US" sz="2800" dirty="0"/>
          </a:p>
        </p:txBody>
      </p:sp>
      <p:sp>
        <p:nvSpPr>
          <p:cNvPr id="4" name="灯片编号占位符 3"/>
          <p:cNvSpPr>
            <a:spLocks noGrp="1"/>
          </p:cNvSpPr>
          <p:nvPr>
            <p:ph type="sldNum" sz="quarter" idx="12"/>
          </p:nvPr>
        </p:nvSpPr>
        <p:spPr/>
        <p:txBody>
          <a:bodyPr/>
          <a:lstStyle/>
          <a:p>
            <a:fld id="{61F11F2F-59C7-484E-ABBA-B715CE84EDE9}" type="slidenum">
              <a:rPr lang="zh-CN" altLang="en-US" smtClean="0"/>
              <a:t>20</a:t>
            </a:fld>
            <a:endParaRPr lang="zh-CN" altLang="en-US" dirty="0"/>
          </a:p>
        </p:txBody>
      </p:sp>
      <p:sp>
        <p:nvSpPr>
          <p:cNvPr id="7" name="矩形: 圆角 6"/>
          <p:cNvSpPr/>
          <p:nvPr/>
        </p:nvSpPr>
        <p:spPr>
          <a:xfrm>
            <a:off x="1060450" y="5238750"/>
            <a:ext cx="10337800" cy="117850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zh-CN" altLang="en-US" sz="2400" dirty="0">
                <a:latin typeface="楷体" panose="02010609060101010101" pitchFamily="49" charset="-122"/>
                <a:ea typeface="楷体" panose="02010609060101010101" pitchFamily="49" charset="-122"/>
              </a:rPr>
              <a:t>    一般审查</a:t>
            </a:r>
            <a:r>
              <a:rPr lang="en-US" altLang="zh-CN" sz="2400" dirty="0">
                <a:latin typeface="楷体" panose="02010609060101010101" pitchFamily="49" charset="-122"/>
                <a:ea typeface="楷体" panose="02010609060101010101" pitchFamily="49" charset="-122"/>
              </a:rPr>
              <a:t>1-2</a:t>
            </a:r>
            <a:r>
              <a:rPr lang="zh-CN" altLang="en-US" sz="2400" dirty="0">
                <a:latin typeface="楷体" panose="02010609060101010101" pitchFamily="49" charset="-122"/>
                <a:ea typeface="楷体" panose="02010609060101010101" pitchFamily="49" charset="-122"/>
              </a:rPr>
              <a:t>次，小组审查按照小组的阶段情况分阶段进行审查。走查按照要求应该多次进行，但实际工作中一般走查都没有进行，因为大家都在写文档，但应该让专职人员考核该工作。</a:t>
            </a:r>
          </a:p>
        </p:txBody>
      </p:sp>
    </p:spTree>
    <p:extLst>
      <p:ext uri="{BB962C8B-B14F-4D97-AF65-F5344CB8AC3E}">
        <p14:creationId xmlns:p14="http://schemas.microsoft.com/office/powerpoint/2010/main" val="2775952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需求验证方法</a:t>
            </a:r>
          </a:p>
        </p:txBody>
      </p:sp>
      <p:sp>
        <p:nvSpPr>
          <p:cNvPr id="3" name="内容占位符 2"/>
          <p:cNvSpPr>
            <a:spLocks noGrp="1"/>
          </p:cNvSpPr>
          <p:nvPr>
            <p:ph idx="1"/>
          </p:nvPr>
        </p:nvSpPr>
        <p:spPr>
          <a:xfrm>
            <a:off x="838200" y="1236617"/>
            <a:ext cx="10515600" cy="5119733"/>
          </a:xfrm>
        </p:spPr>
        <p:txBody>
          <a:bodyPr>
            <a:normAutofit/>
          </a:bodyPr>
          <a:lstStyle/>
          <a:p>
            <a:r>
              <a:rPr lang="zh-CN" altLang="en-US" sz="3200" dirty="0"/>
              <a:t>三种相对不正式的评审方法</a:t>
            </a:r>
          </a:p>
          <a:p>
            <a:pPr lvl="1"/>
            <a:r>
              <a:rPr lang="zh-CN" altLang="en-US" sz="2800" dirty="0"/>
              <a:t>结对编程</a:t>
            </a:r>
          </a:p>
          <a:p>
            <a:pPr lvl="2"/>
            <a:r>
              <a:rPr lang="zh-CN" altLang="en-US" sz="2400" dirty="0"/>
              <a:t>结对编程与评审有什么关系？其实结对编程是一种广义的概念，它包括结对分析、结对设计、结对编码，甚至还包括结对测试等。对于需求开发而言，也可以采取结对分析的方法来提高质量。例如，在需求开发项目中，为了更好地加强需求人员之间的沟通，要求每位参加获取、分析的人员邀请一位同事参与，保证绝大多数需求都至少由</a:t>
            </a:r>
            <a:r>
              <a:rPr lang="en-US" altLang="zh-CN" sz="2400" dirty="0"/>
              <a:t>2</a:t>
            </a:r>
            <a:r>
              <a:rPr lang="zh-CN" altLang="en-US" sz="2400" dirty="0"/>
              <a:t>个人共同完成。通过这种方式，使需求质量大大提高。当然问题是人力资源投入增大了。</a:t>
            </a:r>
          </a:p>
        </p:txBody>
      </p:sp>
      <p:sp>
        <p:nvSpPr>
          <p:cNvPr id="4" name="灯片编号占位符 3"/>
          <p:cNvSpPr>
            <a:spLocks noGrp="1"/>
          </p:cNvSpPr>
          <p:nvPr>
            <p:ph type="sldNum" sz="quarter" idx="12"/>
          </p:nvPr>
        </p:nvSpPr>
        <p:spPr/>
        <p:txBody>
          <a:bodyPr/>
          <a:lstStyle/>
          <a:p>
            <a:fld id="{61F11F2F-59C7-484E-ABBA-B715CE84EDE9}" type="slidenum">
              <a:rPr lang="zh-CN" altLang="en-US" smtClean="0"/>
              <a:t>21</a:t>
            </a:fld>
            <a:endParaRPr lang="zh-CN" altLang="en-US" dirty="0"/>
          </a:p>
        </p:txBody>
      </p:sp>
      <p:pic>
        <p:nvPicPr>
          <p:cNvPr id="6"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816832" y="4596246"/>
            <a:ext cx="1923183" cy="1614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4839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需求验证方法</a:t>
            </a:r>
          </a:p>
        </p:txBody>
      </p:sp>
      <p:sp>
        <p:nvSpPr>
          <p:cNvPr id="3" name="内容占位符 2"/>
          <p:cNvSpPr>
            <a:spLocks noGrp="1"/>
          </p:cNvSpPr>
          <p:nvPr>
            <p:ph idx="1"/>
          </p:nvPr>
        </p:nvSpPr>
        <p:spPr>
          <a:xfrm>
            <a:off x="838200" y="1236617"/>
            <a:ext cx="10617200" cy="5119733"/>
          </a:xfrm>
        </p:spPr>
        <p:txBody>
          <a:bodyPr>
            <a:normAutofit/>
          </a:bodyPr>
          <a:lstStyle/>
          <a:p>
            <a:r>
              <a:rPr lang="zh-CN" altLang="en-US" sz="3200" dirty="0"/>
              <a:t>三种相对不正式的评审方法</a:t>
            </a:r>
          </a:p>
          <a:p>
            <a:pPr lvl="1"/>
            <a:r>
              <a:rPr lang="zh-CN" altLang="en-US" sz="2800" dirty="0"/>
              <a:t>同级轮查</a:t>
            </a:r>
          </a:p>
          <a:p>
            <a:pPr lvl="2"/>
            <a:r>
              <a:rPr lang="zh-CN" altLang="en-US" sz="2400" dirty="0"/>
              <a:t>如果说前述四种方式都和组织有关系的话，同级轮查则可以认为是个人级的评审方法。简单地说，就是需求人员之间私下进行交叉的复查。一般是两位需求人员之间交换文档产物，互相提出意见和建议。或者多位需求人员之间交叉交换文档产物，互相提出意见和建议。</a:t>
            </a:r>
          </a:p>
          <a:p>
            <a:pPr lvl="2"/>
            <a:r>
              <a:rPr lang="zh-CN" altLang="en-US" sz="2400" dirty="0"/>
              <a:t>尽管这些活动是私下进行的，一般企业都会鼓励这种方式，有助于建立企业的良好的评审文化。有的企业将轮查作为制度制定，实践表明，这种方式如果能够得到员工的认可，将会大大提高各类工作效率。</a:t>
            </a:r>
          </a:p>
        </p:txBody>
      </p:sp>
      <p:sp>
        <p:nvSpPr>
          <p:cNvPr id="4" name="灯片编号占位符 3"/>
          <p:cNvSpPr>
            <a:spLocks noGrp="1"/>
          </p:cNvSpPr>
          <p:nvPr>
            <p:ph type="sldNum" sz="quarter" idx="12"/>
          </p:nvPr>
        </p:nvSpPr>
        <p:spPr/>
        <p:txBody>
          <a:bodyPr/>
          <a:lstStyle/>
          <a:p>
            <a:fld id="{61F11F2F-59C7-484E-ABBA-B715CE84EDE9}" type="slidenum">
              <a:rPr lang="zh-CN" altLang="en-US" smtClean="0"/>
              <a:t>22</a:t>
            </a:fld>
            <a:endParaRPr lang="zh-CN" altLang="en-US" dirty="0"/>
          </a:p>
        </p:txBody>
      </p:sp>
    </p:spTree>
    <p:extLst>
      <p:ext uri="{BB962C8B-B14F-4D97-AF65-F5344CB8AC3E}">
        <p14:creationId xmlns:p14="http://schemas.microsoft.com/office/powerpoint/2010/main" val="103056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需求验证方法</a:t>
            </a:r>
          </a:p>
        </p:txBody>
      </p:sp>
      <p:sp>
        <p:nvSpPr>
          <p:cNvPr id="3" name="内容占位符 2"/>
          <p:cNvSpPr>
            <a:spLocks noGrp="1"/>
          </p:cNvSpPr>
          <p:nvPr>
            <p:ph idx="1"/>
          </p:nvPr>
        </p:nvSpPr>
        <p:spPr>
          <a:xfrm>
            <a:off x="838200" y="1236617"/>
            <a:ext cx="10515600" cy="5043533"/>
          </a:xfrm>
        </p:spPr>
        <p:txBody>
          <a:bodyPr>
            <a:normAutofit/>
          </a:bodyPr>
          <a:lstStyle/>
          <a:p>
            <a:r>
              <a:rPr lang="zh-CN" altLang="en-US" sz="3200" dirty="0"/>
              <a:t>三种相对不正式的评审方法</a:t>
            </a:r>
          </a:p>
          <a:p>
            <a:pPr lvl="1"/>
            <a:r>
              <a:rPr lang="zh-CN" altLang="en-US" sz="2800" dirty="0"/>
              <a:t>临时评审</a:t>
            </a:r>
          </a:p>
          <a:p>
            <a:pPr lvl="2"/>
            <a:r>
              <a:rPr lang="zh-CN" altLang="en-US" sz="2400" dirty="0"/>
              <a:t>临时评审通常是与个人的工作习惯有关。最常见、最简单的临时评审是在沟通的过程中。由信息的接受者向信息的传达者做简要的、概括性的回顾（陈述），以期达到共识。例如：</a:t>
            </a:r>
          </a:p>
          <a:p>
            <a:pPr lvl="3"/>
            <a:r>
              <a:rPr lang="zh-CN" altLang="en-US" sz="2000" dirty="0"/>
              <a:t>在用户访谈中，一定要对每次访谈的内容进行概括，让用户对你的理解、记录的信息进行即时的验证。</a:t>
            </a:r>
          </a:p>
          <a:p>
            <a:pPr lvl="3"/>
            <a:r>
              <a:rPr lang="zh-CN" altLang="en-US" sz="2000" dirty="0"/>
              <a:t>在向开发团队交流时，对介绍的与需求相关的信息，应该建议开发人员对听到的、理解的内容进行简单的复述，以便对阐述的信息进行验证。</a:t>
            </a:r>
          </a:p>
        </p:txBody>
      </p:sp>
      <p:sp>
        <p:nvSpPr>
          <p:cNvPr id="4" name="灯片编号占位符 3"/>
          <p:cNvSpPr>
            <a:spLocks noGrp="1"/>
          </p:cNvSpPr>
          <p:nvPr>
            <p:ph type="sldNum" sz="quarter" idx="12"/>
          </p:nvPr>
        </p:nvSpPr>
        <p:spPr/>
        <p:txBody>
          <a:bodyPr/>
          <a:lstStyle/>
          <a:p>
            <a:fld id="{61F11F2F-59C7-484E-ABBA-B715CE84EDE9}" type="slidenum">
              <a:rPr lang="zh-CN" altLang="en-US" smtClean="0"/>
              <a:t>23</a:t>
            </a:fld>
            <a:endParaRPr lang="zh-CN" altLang="en-US" dirty="0"/>
          </a:p>
        </p:txBody>
      </p:sp>
    </p:spTree>
    <p:extLst>
      <p:ext uri="{BB962C8B-B14F-4D97-AF65-F5344CB8AC3E}">
        <p14:creationId xmlns:p14="http://schemas.microsoft.com/office/powerpoint/2010/main" val="5769661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需求验证方法</a:t>
            </a:r>
          </a:p>
        </p:txBody>
      </p:sp>
      <p:sp>
        <p:nvSpPr>
          <p:cNvPr id="3" name="内容占位符 2"/>
          <p:cNvSpPr>
            <a:spLocks noGrp="1"/>
          </p:cNvSpPr>
          <p:nvPr>
            <p:ph idx="1"/>
          </p:nvPr>
        </p:nvSpPr>
        <p:spPr>
          <a:xfrm>
            <a:off x="838200" y="1236617"/>
            <a:ext cx="9201150" cy="4402621"/>
          </a:xfrm>
        </p:spPr>
        <p:txBody>
          <a:bodyPr>
            <a:normAutofit/>
          </a:bodyPr>
          <a:lstStyle/>
          <a:p>
            <a:r>
              <a:rPr lang="zh-CN" altLang="en-US" sz="3200" dirty="0"/>
              <a:t>关于评审</a:t>
            </a:r>
          </a:p>
          <a:p>
            <a:pPr lvl="1"/>
            <a:r>
              <a:rPr lang="zh-CN" altLang="en-US" sz="2800" dirty="0"/>
              <a:t>一般原则</a:t>
            </a:r>
          </a:p>
          <a:p>
            <a:pPr lvl="2"/>
            <a:r>
              <a:rPr lang="zh-CN" altLang="en-US" sz="2400" dirty="0"/>
              <a:t>由作者之外的其他人来检查产品问题的方法</a:t>
            </a:r>
          </a:p>
          <a:p>
            <a:pPr lvl="2"/>
            <a:r>
              <a:rPr lang="zh-CN" altLang="en-US" sz="2400" dirty="0"/>
              <a:t>是主要的静态分析手段</a:t>
            </a:r>
          </a:p>
          <a:p>
            <a:pPr lvl="2"/>
            <a:r>
              <a:rPr lang="zh-CN" altLang="en-US" sz="2400" dirty="0"/>
              <a:t>原则上，每一条需求都应该进行评审</a:t>
            </a:r>
          </a:p>
        </p:txBody>
      </p:sp>
      <p:sp>
        <p:nvSpPr>
          <p:cNvPr id="4" name="灯片编号占位符 3"/>
          <p:cNvSpPr>
            <a:spLocks noGrp="1"/>
          </p:cNvSpPr>
          <p:nvPr>
            <p:ph type="sldNum" sz="quarter" idx="12"/>
          </p:nvPr>
        </p:nvSpPr>
        <p:spPr/>
        <p:txBody>
          <a:bodyPr/>
          <a:lstStyle/>
          <a:p>
            <a:fld id="{61F11F2F-59C7-484E-ABBA-B715CE84EDE9}" type="slidenum">
              <a:rPr lang="zh-CN" altLang="en-US" smtClean="0"/>
              <a:t>24</a:t>
            </a:fld>
            <a:endParaRPr lang="zh-CN" altLang="en-US" dirty="0"/>
          </a:p>
        </p:txBody>
      </p:sp>
    </p:spTree>
    <p:extLst>
      <p:ext uri="{BB962C8B-B14F-4D97-AF65-F5344CB8AC3E}">
        <p14:creationId xmlns:p14="http://schemas.microsoft.com/office/powerpoint/2010/main" val="31761904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0E068-C9EE-434D-9EBB-F44D80EA5FD1}"/>
              </a:ext>
            </a:extLst>
          </p:cNvPr>
          <p:cNvSpPr>
            <a:spLocks noGrp="1"/>
          </p:cNvSpPr>
          <p:nvPr>
            <p:ph type="title"/>
          </p:nvPr>
        </p:nvSpPr>
        <p:spPr/>
        <p:txBody>
          <a:bodyPr/>
          <a:lstStyle/>
          <a:p>
            <a:r>
              <a:rPr lang="zh-CN" altLang="en-US" dirty="0"/>
              <a:t>需求验证方法</a:t>
            </a:r>
            <a:endParaRPr kumimoji="1" lang="zh-CN" altLang="en-US" dirty="0"/>
          </a:p>
        </p:txBody>
      </p:sp>
      <p:sp>
        <p:nvSpPr>
          <p:cNvPr id="3" name="内容占位符 2">
            <a:extLst>
              <a:ext uri="{FF2B5EF4-FFF2-40B4-BE49-F238E27FC236}">
                <a16:creationId xmlns:a16="http://schemas.microsoft.com/office/drawing/2014/main" id="{D58A4E03-E710-8449-8FF8-E4EB87ADDC48}"/>
              </a:ext>
            </a:extLst>
          </p:cNvPr>
          <p:cNvSpPr>
            <a:spLocks noGrp="1"/>
          </p:cNvSpPr>
          <p:nvPr>
            <p:ph idx="1"/>
          </p:nvPr>
        </p:nvSpPr>
        <p:spPr/>
        <p:txBody>
          <a:bodyPr>
            <a:normAutofit/>
          </a:bodyPr>
          <a:lstStyle/>
          <a:p>
            <a:r>
              <a:rPr kumimoji="1" lang="zh-CN" altLang="en-US" sz="3200" dirty="0"/>
              <a:t>进入审查的标准</a:t>
            </a:r>
            <a:endParaRPr kumimoji="1" lang="en-US" altLang="zh-CN" sz="3200" dirty="0"/>
          </a:p>
          <a:p>
            <a:pPr lvl="1"/>
            <a:r>
              <a:rPr kumimoji="1" lang="zh-CN" altLang="en-US" sz="2800" dirty="0"/>
              <a:t>文档符合标准模板；</a:t>
            </a:r>
            <a:endParaRPr kumimoji="1" lang="en-US" altLang="zh-CN" sz="2800" dirty="0"/>
          </a:p>
          <a:p>
            <a:pPr lvl="1"/>
            <a:r>
              <a:rPr kumimoji="1" lang="zh-CN" altLang="en-US" sz="2800" dirty="0"/>
              <a:t>文档已经做过拼写检查和语法检查；</a:t>
            </a:r>
            <a:endParaRPr kumimoji="1" lang="en-US" altLang="zh-CN" sz="2800" dirty="0"/>
          </a:p>
          <a:p>
            <a:pPr lvl="1"/>
            <a:r>
              <a:rPr kumimoji="1" lang="zh-CN" altLang="en-US" sz="2800" dirty="0"/>
              <a:t>作者已经检查了文档在版面安排上所存在的错误；</a:t>
            </a:r>
            <a:endParaRPr kumimoji="1" lang="en-US" altLang="zh-CN" sz="2800" dirty="0"/>
          </a:p>
          <a:p>
            <a:pPr lvl="1"/>
            <a:r>
              <a:rPr kumimoji="1" lang="zh-CN" altLang="en-US" sz="2800" dirty="0"/>
              <a:t>已经获得了审查员所需要的先前或参考文档，例如系统需求规格说明；</a:t>
            </a:r>
            <a:endParaRPr kumimoji="1" lang="en-US" altLang="zh-CN" sz="2800" dirty="0"/>
          </a:p>
          <a:p>
            <a:pPr lvl="1"/>
            <a:r>
              <a:rPr kumimoji="1" lang="zh-CN" altLang="en-US" sz="2800" dirty="0"/>
              <a:t>在文档中打印了行序号以方便在审查中对特定的位置的查阅；</a:t>
            </a:r>
            <a:endParaRPr kumimoji="1" lang="en-US" altLang="zh-CN" sz="2800" dirty="0"/>
          </a:p>
          <a:p>
            <a:pPr lvl="1"/>
            <a:r>
              <a:rPr kumimoji="1" lang="zh-CN" altLang="en-US" sz="2800" dirty="0"/>
              <a:t>所有未解决</a:t>
            </a:r>
            <a:r>
              <a:rPr kumimoji="1" lang="zh-CN" altLang="en-US" sz="2800" dirty="0" smtClean="0"/>
              <a:t>的都</a:t>
            </a:r>
            <a:r>
              <a:rPr kumimoji="1" lang="zh-CN" altLang="en-US" sz="2800" dirty="0"/>
              <a:t>被标记为</a:t>
            </a:r>
            <a:r>
              <a:rPr kumimoji="1" lang="en-US" altLang="zh-CN" sz="2800" dirty="0"/>
              <a:t>TBD</a:t>
            </a:r>
            <a:r>
              <a:rPr kumimoji="1" lang="zh-CN" altLang="en-US" sz="2800" dirty="0"/>
              <a:t>（待确定，</a:t>
            </a:r>
            <a:r>
              <a:rPr kumimoji="1" lang="en-US" altLang="zh-CN" sz="2800" dirty="0"/>
              <a:t>To Be Determined</a:t>
            </a:r>
            <a:r>
              <a:rPr kumimoji="1" lang="zh-CN" altLang="en-US" sz="2800" dirty="0"/>
              <a:t>）；</a:t>
            </a:r>
            <a:endParaRPr kumimoji="1" lang="en-US" altLang="zh-CN" sz="2800" dirty="0"/>
          </a:p>
          <a:p>
            <a:pPr lvl="1"/>
            <a:r>
              <a:rPr kumimoji="1" lang="zh-CN" altLang="en-US" sz="2800" dirty="0"/>
              <a:t>包括了文档中使用到的术语词汇表。</a:t>
            </a:r>
            <a:endParaRPr kumimoji="1" lang="en-US" altLang="zh-CN" sz="2800" dirty="0"/>
          </a:p>
          <a:p>
            <a:pPr lvl="1"/>
            <a:endParaRPr kumimoji="1" lang="zh-CN" altLang="en-US" sz="2800" dirty="0"/>
          </a:p>
        </p:txBody>
      </p:sp>
      <p:sp>
        <p:nvSpPr>
          <p:cNvPr id="4" name="灯片编号占位符 3">
            <a:extLst>
              <a:ext uri="{FF2B5EF4-FFF2-40B4-BE49-F238E27FC236}">
                <a16:creationId xmlns:a16="http://schemas.microsoft.com/office/drawing/2014/main" id="{5FBC76F7-91BF-274F-99CB-79299331A83F}"/>
              </a:ext>
            </a:extLst>
          </p:cNvPr>
          <p:cNvSpPr>
            <a:spLocks noGrp="1"/>
          </p:cNvSpPr>
          <p:nvPr>
            <p:ph type="sldNum" sz="quarter" idx="12"/>
          </p:nvPr>
        </p:nvSpPr>
        <p:spPr/>
        <p:txBody>
          <a:bodyPr/>
          <a:lstStyle/>
          <a:p>
            <a:fld id="{61F11F2F-59C7-484E-ABBA-B715CE84EDE9}" type="slidenum">
              <a:rPr lang="zh-CN" altLang="en-US" smtClean="0"/>
              <a:t>25</a:t>
            </a:fld>
            <a:endParaRPr lang="zh-CN" altLang="en-US" dirty="0"/>
          </a:p>
        </p:txBody>
      </p:sp>
    </p:spTree>
    <p:extLst>
      <p:ext uri="{BB962C8B-B14F-4D97-AF65-F5344CB8AC3E}">
        <p14:creationId xmlns:p14="http://schemas.microsoft.com/office/powerpoint/2010/main" val="40489857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需求验证方法</a:t>
            </a:r>
          </a:p>
        </p:txBody>
      </p:sp>
      <p:sp>
        <p:nvSpPr>
          <p:cNvPr id="3" name="内容占位符 2"/>
          <p:cNvSpPr>
            <a:spLocks noGrp="1"/>
          </p:cNvSpPr>
          <p:nvPr>
            <p:ph idx="1"/>
          </p:nvPr>
        </p:nvSpPr>
        <p:spPr>
          <a:xfrm>
            <a:off x="838200" y="1236617"/>
            <a:ext cx="9201150" cy="4329884"/>
          </a:xfrm>
        </p:spPr>
        <p:txBody>
          <a:bodyPr>
            <a:normAutofit/>
          </a:bodyPr>
          <a:lstStyle/>
          <a:p>
            <a:r>
              <a:rPr lang="zh-CN" altLang="en-US" dirty="0"/>
              <a:t>评审参与人员</a:t>
            </a:r>
          </a:p>
        </p:txBody>
      </p:sp>
      <p:sp>
        <p:nvSpPr>
          <p:cNvPr id="4" name="灯片编号占位符 3"/>
          <p:cNvSpPr>
            <a:spLocks noGrp="1"/>
          </p:cNvSpPr>
          <p:nvPr>
            <p:ph type="sldNum" sz="quarter" idx="12"/>
          </p:nvPr>
        </p:nvSpPr>
        <p:spPr/>
        <p:txBody>
          <a:bodyPr/>
          <a:lstStyle/>
          <a:p>
            <a:fld id="{61F11F2F-59C7-484E-ABBA-B715CE84EDE9}" type="slidenum">
              <a:rPr lang="zh-CN" altLang="en-US" smtClean="0"/>
              <a:t>26</a:t>
            </a:fld>
            <a:endParaRPr lang="zh-CN" altLang="en-US" dirty="0"/>
          </a:p>
        </p:txBody>
      </p:sp>
      <p:sp>
        <p:nvSpPr>
          <p:cNvPr id="5" name="矩形: 圆角 4"/>
          <p:cNvSpPr/>
          <p:nvPr/>
        </p:nvSpPr>
        <p:spPr>
          <a:xfrm>
            <a:off x="1879601" y="1693719"/>
            <a:ext cx="9474200" cy="4642759"/>
          </a:xfrm>
          <a:prstGeom prst="roundRect">
            <a:avLst>
              <a:gd name="adj" fmla="val 7824"/>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graphicFrame>
        <p:nvGraphicFramePr>
          <p:cNvPr id="6" name="Object 1"/>
          <p:cNvGraphicFramePr>
            <a:graphicFrameLocks noChangeAspect="1"/>
          </p:cNvGraphicFramePr>
          <p:nvPr>
            <p:extLst>
              <p:ext uri="{D42A27DB-BD31-4B8C-83A1-F6EECF244321}">
                <p14:modId xmlns:p14="http://schemas.microsoft.com/office/powerpoint/2010/main" val="355876786"/>
              </p:ext>
            </p:extLst>
          </p:nvPr>
        </p:nvGraphicFramePr>
        <p:xfrm>
          <a:off x="3134484" y="1967676"/>
          <a:ext cx="6964434" cy="4368802"/>
        </p:xfrm>
        <a:graphic>
          <a:graphicData uri="http://schemas.openxmlformats.org/presentationml/2006/ole">
            <mc:AlternateContent xmlns:mc="http://schemas.openxmlformats.org/markup-compatibility/2006">
              <mc:Choice xmlns:v="urn:schemas-microsoft-com:vml" Requires="v">
                <p:oleObj spid="_x0000_s50207" name="Visio" r:id="rId3" imgW="3733896" imgH="2952906" progId="Visio.Drawing.11">
                  <p:embed/>
                </p:oleObj>
              </mc:Choice>
              <mc:Fallback>
                <p:oleObj name="Visio" r:id="rId3" imgW="3733896" imgH="2952906" progId="Visio.Drawing.11">
                  <p:embed/>
                  <p:pic>
                    <p:nvPicPr>
                      <p:cNvPr id="6"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4484" y="1967676"/>
                        <a:ext cx="6964434" cy="4368802"/>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5198087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需求验证方法</a:t>
            </a:r>
          </a:p>
        </p:txBody>
      </p:sp>
      <p:sp>
        <p:nvSpPr>
          <p:cNvPr id="3" name="内容占位符 2"/>
          <p:cNvSpPr>
            <a:spLocks noGrp="1"/>
          </p:cNvSpPr>
          <p:nvPr>
            <p:ph idx="1"/>
          </p:nvPr>
        </p:nvSpPr>
        <p:spPr>
          <a:xfrm>
            <a:off x="838199" y="1236616"/>
            <a:ext cx="9201151" cy="4329885"/>
          </a:xfrm>
        </p:spPr>
        <p:txBody>
          <a:bodyPr>
            <a:normAutofit/>
          </a:bodyPr>
          <a:lstStyle/>
          <a:p>
            <a:r>
              <a:rPr lang="zh-CN" altLang="en-US" dirty="0"/>
              <a:t>评审过程</a:t>
            </a:r>
          </a:p>
        </p:txBody>
      </p:sp>
      <p:sp>
        <p:nvSpPr>
          <p:cNvPr id="4" name="灯片编号占位符 3"/>
          <p:cNvSpPr>
            <a:spLocks noGrp="1"/>
          </p:cNvSpPr>
          <p:nvPr>
            <p:ph type="sldNum" sz="quarter" idx="12"/>
          </p:nvPr>
        </p:nvSpPr>
        <p:spPr/>
        <p:txBody>
          <a:bodyPr/>
          <a:lstStyle/>
          <a:p>
            <a:fld id="{61F11F2F-59C7-484E-ABBA-B715CE84EDE9}" type="slidenum">
              <a:rPr lang="zh-CN" altLang="en-US" smtClean="0"/>
              <a:t>27</a:t>
            </a:fld>
            <a:endParaRPr lang="zh-CN" altLang="en-US" dirty="0"/>
          </a:p>
        </p:txBody>
      </p:sp>
      <p:grpSp>
        <p:nvGrpSpPr>
          <p:cNvPr id="7" name="Group 31"/>
          <p:cNvGrpSpPr>
            <a:grpSpLocks/>
          </p:cNvGrpSpPr>
          <p:nvPr/>
        </p:nvGrpSpPr>
        <p:grpSpPr bwMode="auto">
          <a:xfrm>
            <a:off x="3155950" y="1111841"/>
            <a:ext cx="8153399" cy="5352460"/>
            <a:chOff x="476" y="754"/>
            <a:chExt cx="3901" cy="3493"/>
          </a:xfrm>
        </p:grpSpPr>
        <p:sp>
          <p:nvSpPr>
            <p:cNvPr id="8" name="AutoShape 7"/>
            <p:cNvSpPr>
              <a:spLocks noChangeArrowheads="1"/>
            </p:cNvSpPr>
            <p:nvPr/>
          </p:nvSpPr>
          <p:spPr bwMode="auto">
            <a:xfrm>
              <a:off x="476" y="754"/>
              <a:ext cx="635" cy="771"/>
            </a:xfrm>
            <a:prstGeom prst="foldedCorner">
              <a:avLst>
                <a:gd name="adj" fmla="val 12500"/>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5"/>
            </a:lnRef>
            <a:fillRef idx="3">
              <a:schemeClr val="accent5"/>
            </a:fillRef>
            <a:effectRef idx="3">
              <a:schemeClr val="accent5"/>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2400" dirty="0">
                  <a:solidFill>
                    <a:schemeClr val="bg1"/>
                  </a:solidFill>
                  <a:latin typeface="楷体" panose="02010609060101010101" pitchFamily="49" charset="-122"/>
                  <a:ea typeface="楷体" panose="02010609060101010101" pitchFamily="49" charset="-122"/>
                </a:rPr>
                <a:t>初始工作</a:t>
              </a:r>
            </a:p>
            <a:p>
              <a:pPr algn="ctr" eaLnBrk="1" hangingPunct="1">
                <a:spcBef>
                  <a:spcPct val="0"/>
                </a:spcBef>
                <a:buSzTx/>
                <a:buFontTx/>
                <a:buNone/>
              </a:pPr>
              <a:r>
                <a:rPr lang="zh-CN" altLang="en-US" sz="2400" dirty="0">
                  <a:solidFill>
                    <a:schemeClr val="bg1"/>
                  </a:solidFill>
                  <a:latin typeface="楷体" panose="02010609060101010101" pitchFamily="49" charset="-122"/>
                  <a:ea typeface="楷体" panose="02010609060101010101" pitchFamily="49" charset="-122"/>
                </a:rPr>
                <a:t>产品</a:t>
              </a:r>
            </a:p>
          </p:txBody>
        </p:sp>
        <p:sp>
          <p:nvSpPr>
            <p:cNvPr id="9" name="Rectangle 9"/>
            <p:cNvSpPr>
              <a:spLocks noChangeArrowheads="1"/>
            </p:cNvSpPr>
            <p:nvPr/>
          </p:nvSpPr>
          <p:spPr bwMode="auto">
            <a:xfrm>
              <a:off x="1656" y="981"/>
              <a:ext cx="952" cy="317"/>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5"/>
            </a:lnRef>
            <a:fillRef idx="3">
              <a:schemeClr val="accent5"/>
            </a:fillRef>
            <a:effectRef idx="3">
              <a:schemeClr val="accent5"/>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2400" dirty="0">
                  <a:solidFill>
                    <a:schemeClr val="bg1"/>
                  </a:solidFill>
                  <a:latin typeface="楷体" panose="02010609060101010101" pitchFamily="49" charset="-122"/>
                  <a:ea typeface="楷体" panose="02010609060101010101" pitchFamily="49" charset="-122"/>
                </a:rPr>
                <a:t>规划</a:t>
              </a:r>
            </a:p>
          </p:txBody>
        </p:sp>
        <p:sp>
          <p:nvSpPr>
            <p:cNvPr id="10" name="Rectangle 11"/>
            <p:cNvSpPr>
              <a:spLocks noChangeArrowheads="1"/>
            </p:cNvSpPr>
            <p:nvPr/>
          </p:nvSpPr>
          <p:spPr bwMode="auto">
            <a:xfrm>
              <a:off x="3153" y="981"/>
              <a:ext cx="952" cy="317"/>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5"/>
            </a:lnRef>
            <a:fillRef idx="3">
              <a:schemeClr val="accent5"/>
            </a:fillRef>
            <a:effectRef idx="3">
              <a:schemeClr val="accent5"/>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2400">
                  <a:solidFill>
                    <a:schemeClr val="bg1"/>
                  </a:solidFill>
                  <a:latin typeface="楷体" panose="02010609060101010101" pitchFamily="49" charset="-122"/>
                  <a:ea typeface="楷体" panose="02010609060101010101" pitchFamily="49" charset="-122"/>
                </a:rPr>
                <a:t>总体会议</a:t>
              </a:r>
            </a:p>
          </p:txBody>
        </p:sp>
        <p:sp>
          <p:nvSpPr>
            <p:cNvPr id="11" name="Line 12"/>
            <p:cNvSpPr>
              <a:spLocks noChangeShapeType="1"/>
            </p:cNvSpPr>
            <p:nvPr/>
          </p:nvSpPr>
          <p:spPr bwMode="auto">
            <a:xfrm>
              <a:off x="1111" y="1162"/>
              <a:ext cx="54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12" name="Line 13"/>
            <p:cNvSpPr>
              <a:spLocks noChangeShapeType="1"/>
            </p:cNvSpPr>
            <p:nvPr/>
          </p:nvSpPr>
          <p:spPr bwMode="auto">
            <a:xfrm>
              <a:off x="2608" y="1117"/>
              <a:ext cx="54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13" name="Line 14"/>
            <p:cNvSpPr>
              <a:spLocks noChangeShapeType="1"/>
            </p:cNvSpPr>
            <p:nvPr/>
          </p:nvSpPr>
          <p:spPr bwMode="auto">
            <a:xfrm>
              <a:off x="3606" y="1298"/>
              <a:ext cx="0" cy="3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14" name="Rectangle 15"/>
            <p:cNvSpPr>
              <a:spLocks noChangeArrowheads="1"/>
            </p:cNvSpPr>
            <p:nvPr/>
          </p:nvSpPr>
          <p:spPr bwMode="auto">
            <a:xfrm>
              <a:off x="3153" y="1661"/>
              <a:ext cx="952" cy="317"/>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5"/>
            </a:lnRef>
            <a:fillRef idx="3">
              <a:schemeClr val="accent5"/>
            </a:fillRef>
            <a:effectRef idx="3">
              <a:schemeClr val="accent5"/>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2400">
                  <a:solidFill>
                    <a:schemeClr val="bg1"/>
                  </a:solidFill>
                  <a:latin typeface="楷体" panose="02010609060101010101" pitchFamily="49" charset="-122"/>
                  <a:ea typeface="楷体" panose="02010609060101010101" pitchFamily="49" charset="-122"/>
                </a:rPr>
                <a:t>准备</a:t>
              </a:r>
            </a:p>
          </p:txBody>
        </p:sp>
        <p:sp>
          <p:nvSpPr>
            <p:cNvPr id="15" name="Line 16"/>
            <p:cNvSpPr>
              <a:spLocks noChangeShapeType="1"/>
            </p:cNvSpPr>
            <p:nvPr/>
          </p:nvSpPr>
          <p:spPr bwMode="auto">
            <a:xfrm>
              <a:off x="3606" y="1979"/>
              <a:ext cx="0" cy="3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16" name="Rectangle 17"/>
            <p:cNvSpPr>
              <a:spLocks noChangeArrowheads="1"/>
            </p:cNvSpPr>
            <p:nvPr/>
          </p:nvSpPr>
          <p:spPr bwMode="auto">
            <a:xfrm>
              <a:off x="3153" y="2342"/>
              <a:ext cx="952" cy="317"/>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5"/>
            </a:lnRef>
            <a:fillRef idx="3">
              <a:schemeClr val="accent5"/>
            </a:fillRef>
            <a:effectRef idx="3">
              <a:schemeClr val="accent5"/>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2400">
                  <a:solidFill>
                    <a:schemeClr val="bg1"/>
                  </a:solidFill>
                  <a:latin typeface="楷体" panose="02010609060101010101" pitchFamily="49" charset="-122"/>
                  <a:ea typeface="楷体" panose="02010609060101010101" pitchFamily="49" charset="-122"/>
                </a:rPr>
                <a:t>审查会议</a:t>
              </a:r>
            </a:p>
          </p:txBody>
        </p:sp>
        <p:sp>
          <p:nvSpPr>
            <p:cNvPr id="17" name="Rectangle 18"/>
            <p:cNvSpPr>
              <a:spLocks noChangeArrowheads="1"/>
            </p:cNvSpPr>
            <p:nvPr/>
          </p:nvSpPr>
          <p:spPr bwMode="auto">
            <a:xfrm>
              <a:off x="3152" y="3022"/>
              <a:ext cx="952" cy="317"/>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5"/>
            </a:lnRef>
            <a:fillRef idx="3">
              <a:schemeClr val="accent5"/>
            </a:fillRef>
            <a:effectRef idx="3">
              <a:schemeClr val="accent5"/>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2400">
                  <a:solidFill>
                    <a:schemeClr val="bg1"/>
                  </a:solidFill>
                  <a:latin typeface="楷体" panose="02010609060101010101" pitchFamily="49" charset="-122"/>
                  <a:ea typeface="楷体" panose="02010609060101010101" pitchFamily="49" charset="-122"/>
                </a:rPr>
                <a:t>返工（重写）</a:t>
              </a:r>
            </a:p>
          </p:txBody>
        </p:sp>
        <p:sp>
          <p:nvSpPr>
            <p:cNvPr id="18" name="Line 19"/>
            <p:cNvSpPr>
              <a:spLocks noChangeShapeType="1"/>
            </p:cNvSpPr>
            <p:nvPr/>
          </p:nvSpPr>
          <p:spPr bwMode="auto">
            <a:xfrm>
              <a:off x="3606" y="2659"/>
              <a:ext cx="0" cy="3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19" name="Line 20"/>
            <p:cNvSpPr>
              <a:spLocks noChangeShapeType="1"/>
            </p:cNvSpPr>
            <p:nvPr/>
          </p:nvSpPr>
          <p:spPr bwMode="auto">
            <a:xfrm flipH="1">
              <a:off x="2835" y="3158"/>
              <a:ext cx="317" cy="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20" name="Line 21"/>
            <p:cNvSpPr>
              <a:spLocks noChangeShapeType="1"/>
            </p:cNvSpPr>
            <p:nvPr/>
          </p:nvSpPr>
          <p:spPr bwMode="auto">
            <a:xfrm flipV="1">
              <a:off x="2835" y="1797"/>
              <a:ext cx="0" cy="1361"/>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21" name="Line 22"/>
            <p:cNvSpPr>
              <a:spLocks noChangeShapeType="1"/>
            </p:cNvSpPr>
            <p:nvPr/>
          </p:nvSpPr>
          <p:spPr bwMode="auto">
            <a:xfrm>
              <a:off x="2835" y="1797"/>
              <a:ext cx="317" cy="0"/>
            </a:xfrm>
            <a:prstGeom prst="line">
              <a:avLst/>
            </a:prstGeom>
            <a:noFill/>
            <a:ln w="2857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22" name="Rectangle 23"/>
            <p:cNvSpPr>
              <a:spLocks noChangeArrowheads="1"/>
            </p:cNvSpPr>
            <p:nvPr/>
          </p:nvSpPr>
          <p:spPr bwMode="auto">
            <a:xfrm>
              <a:off x="3152" y="3703"/>
              <a:ext cx="952" cy="317"/>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5"/>
            </a:lnRef>
            <a:fillRef idx="3">
              <a:schemeClr val="accent5"/>
            </a:fillRef>
            <a:effectRef idx="3">
              <a:schemeClr val="accent5"/>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2400">
                  <a:solidFill>
                    <a:schemeClr val="bg1"/>
                  </a:solidFill>
                  <a:latin typeface="楷体" panose="02010609060101010101" pitchFamily="49" charset="-122"/>
                  <a:ea typeface="楷体" panose="02010609060101010101" pitchFamily="49" charset="-122"/>
                </a:rPr>
                <a:t>跟踪</a:t>
              </a:r>
            </a:p>
          </p:txBody>
        </p:sp>
        <p:sp>
          <p:nvSpPr>
            <p:cNvPr id="23" name="Line 24"/>
            <p:cNvSpPr>
              <a:spLocks noChangeShapeType="1"/>
            </p:cNvSpPr>
            <p:nvPr/>
          </p:nvSpPr>
          <p:spPr bwMode="auto">
            <a:xfrm>
              <a:off x="3606" y="3339"/>
              <a:ext cx="0" cy="3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24" name="Line 25"/>
            <p:cNvSpPr>
              <a:spLocks noChangeShapeType="1"/>
            </p:cNvSpPr>
            <p:nvPr/>
          </p:nvSpPr>
          <p:spPr bwMode="auto">
            <a:xfrm>
              <a:off x="4105" y="3838"/>
              <a:ext cx="272" cy="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25" name="Line 26"/>
            <p:cNvSpPr>
              <a:spLocks noChangeShapeType="1"/>
            </p:cNvSpPr>
            <p:nvPr/>
          </p:nvSpPr>
          <p:spPr bwMode="auto">
            <a:xfrm flipV="1">
              <a:off x="4377" y="3158"/>
              <a:ext cx="0" cy="68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26" name="Line 27"/>
            <p:cNvSpPr>
              <a:spLocks noChangeShapeType="1"/>
            </p:cNvSpPr>
            <p:nvPr/>
          </p:nvSpPr>
          <p:spPr bwMode="auto">
            <a:xfrm flipH="1">
              <a:off x="4105" y="3158"/>
              <a:ext cx="272" cy="0"/>
            </a:xfrm>
            <a:prstGeom prst="line">
              <a:avLst/>
            </a:prstGeom>
            <a:noFill/>
            <a:ln w="2857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27" name="Line 29"/>
            <p:cNvSpPr>
              <a:spLocks noChangeShapeType="1"/>
            </p:cNvSpPr>
            <p:nvPr/>
          </p:nvSpPr>
          <p:spPr bwMode="auto">
            <a:xfrm flipH="1">
              <a:off x="2290" y="3838"/>
              <a:ext cx="86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28" name="AutoShape 30"/>
            <p:cNvSpPr>
              <a:spLocks noChangeArrowheads="1"/>
            </p:cNvSpPr>
            <p:nvPr/>
          </p:nvSpPr>
          <p:spPr bwMode="auto">
            <a:xfrm>
              <a:off x="1655" y="3476"/>
              <a:ext cx="635" cy="771"/>
            </a:xfrm>
            <a:prstGeom prst="foldedCorner">
              <a:avLst>
                <a:gd name="adj" fmla="val 12500"/>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5"/>
            </a:lnRef>
            <a:fillRef idx="3">
              <a:schemeClr val="accent5"/>
            </a:fillRef>
            <a:effectRef idx="3">
              <a:schemeClr val="accent5"/>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2400">
                  <a:solidFill>
                    <a:schemeClr val="bg1"/>
                  </a:solidFill>
                  <a:latin typeface="楷体" panose="02010609060101010101" pitchFamily="49" charset="-122"/>
                  <a:ea typeface="楷体" panose="02010609060101010101" pitchFamily="49" charset="-122"/>
                </a:rPr>
                <a:t>审查工作</a:t>
              </a:r>
            </a:p>
            <a:p>
              <a:pPr algn="ctr" eaLnBrk="1" hangingPunct="1">
                <a:spcBef>
                  <a:spcPct val="0"/>
                </a:spcBef>
                <a:buSzTx/>
                <a:buFontTx/>
                <a:buNone/>
              </a:pPr>
              <a:r>
                <a:rPr lang="zh-CN" altLang="en-US" sz="2400">
                  <a:solidFill>
                    <a:schemeClr val="bg1"/>
                  </a:solidFill>
                  <a:latin typeface="楷体" panose="02010609060101010101" pitchFamily="49" charset="-122"/>
                  <a:ea typeface="楷体" panose="02010609060101010101" pitchFamily="49" charset="-122"/>
                </a:rPr>
                <a:t>产品</a:t>
              </a:r>
            </a:p>
          </p:txBody>
        </p:sp>
      </p:grpSp>
    </p:spTree>
    <p:extLst>
      <p:ext uri="{BB962C8B-B14F-4D97-AF65-F5344CB8AC3E}">
        <p14:creationId xmlns:p14="http://schemas.microsoft.com/office/powerpoint/2010/main" val="33208136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需求验证方法</a:t>
            </a:r>
          </a:p>
        </p:txBody>
      </p:sp>
      <p:sp>
        <p:nvSpPr>
          <p:cNvPr id="3" name="内容占位符 2"/>
          <p:cNvSpPr>
            <a:spLocks noGrp="1"/>
          </p:cNvSpPr>
          <p:nvPr>
            <p:ph idx="1"/>
          </p:nvPr>
        </p:nvSpPr>
        <p:spPr>
          <a:xfrm>
            <a:off x="838199" y="1236616"/>
            <a:ext cx="9201151" cy="4329885"/>
          </a:xfrm>
        </p:spPr>
        <p:txBody>
          <a:bodyPr>
            <a:normAutofit/>
          </a:bodyPr>
          <a:lstStyle/>
          <a:p>
            <a:r>
              <a:rPr lang="zh-CN" altLang="en-US" dirty="0"/>
              <a:t>评审过程</a:t>
            </a:r>
          </a:p>
        </p:txBody>
      </p:sp>
      <p:sp>
        <p:nvSpPr>
          <p:cNvPr id="4" name="灯片编号占位符 3"/>
          <p:cNvSpPr>
            <a:spLocks noGrp="1"/>
          </p:cNvSpPr>
          <p:nvPr>
            <p:ph type="sldNum" sz="quarter" idx="12"/>
          </p:nvPr>
        </p:nvSpPr>
        <p:spPr/>
        <p:txBody>
          <a:bodyPr/>
          <a:lstStyle/>
          <a:p>
            <a:fld id="{61F11F2F-59C7-484E-ABBA-B715CE84EDE9}" type="slidenum">
              <a:rPr lang="zh-CN" altLang="en-US" smtClean="0"/>
              <a:t>28</a:t>
            </a:fld>
            <a:endParaRPr lang="zh-CN" altLang="en-US" dirty="0"/>
          </a:p>
        </p:txBody>
      </p:sp>
      <p:grpSp>
        <p:nvGrpSpPr>
          <p:cNvPr id="7" name="Group 31"/>
          <p:cNvGrpSpPr>
            <a:grpSpLocks/>
          </p:cNvGrpSpPr>
          <p:nvPr/>
        </p:nvGrpSpPr>
        <p:grpSpPr bwMode="auto">
          <a:xfrm>
            <a:off x="3225800" y="1111841"/>
            <a:ext cx="8127999" cy="5301660"/>
            <a:chOff x="476" y="754"/>
            <a:chExt cx="3901" cy="3493"/>
          </a:xfrm>
        </p:grpSpPr>
        <p:sp>
          <p:nvSpPr>
            <p:cNvPr id="8" name="AutoShape 7"/>
            <p:cNvSpPr>
              <a:spLocks noChangeArrowheads="1"/>
            </p:cNvSpPr>
            <p:nvPr/>
          </p:nvSpPr>
          <p:spPr bwMode="auto">
            <a:xfrm>
              <a:off x="476" y="754"/>
              <a:ext cx="635" cy="771"/>
            </a:xfrm>
            <a:prstGeom prst="foldedCorner">
              <a:avLst>
                <a:gd name="adj" fmla="val 12500"/>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5"/>
            </a:lnRef>
            <a:fillRef idx="3">
              <a:schemeClr val="accent5"/>
            </a:fillRef>
            <a:effectRef idx="3">
              <a:schemeClr val="accent5"/>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2400" dirty="0">
                  <a:solidFill>
                    <a:schemeClr val="bg1"/>
                  </a:solidFill>
                  <a:latin typeface="楷体" panose="02010609060101010101" pitchFamily="49" charset="-122"/>
                  <a:ea typeface="楷体" panose="02010609060101010101" pitchFamily="49" charset="-122"/>
                </a:rPr>
                <a:t>初始工作</a:t>
              </a:r>
            </a:p>
            <a:p>
              <a:pPr algn="ctr" eaLnBrk="1" hangingPunct="1">
                <a:spcBef>
                  <a:spcPct val="0"/>
                </a:spcBef>
                <a:buSzTx/>
                <a:buFontTx/>
                <a:buNone/>
              </a:pPr>
              <a:r>
                <a:rPr lang="zh-CN" altLang="en-US" sz="2400" dirty="0">
                  <a:solidFill>
                    <a:schemeClr val="bg1"/>
                  </a:solidFill>
                  <a:latin typeface="楷体" panose="02010609060101010101" pitchFamily="49" charset="-122"/>
                  <a:ea typeface="楷体" panose="02010609060101010101" pitchFamily="49" charset="-122"/>
                </a:rPr>
                <a:t>产品</a:t>
              </a:r>
            </a:p>
          </p:txBody>
        </p:sp>
        <p:sp>
          <p:nvSpPr>
            <p:cNvPr id="9" name="Rectangle 9"/>
            <p:cNvSpPr>
              <a:spLocks noChangeArrowheads="1"/>
            </p:cNvSpPr>
            <p:nvPr/>
          </p:nvSpPr>
          <p:spPr bwMode="auto">
            <a:xfrm>
              <a:off x="1656" y="981"/>
              <a:ext cx="952" cy="317"/>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2400" dirty="0">
                  <a:solidFill>
                    <a:schemeClr val="bg1"/>
                  </a:solidFill>
                  <a:latin typeface="楷体" panose="02010609060101010101" pitchFamily="49" charset="-122"/>
                  <a:ea typeface="楷体" panose="02010609060101010101" pitchFamily="49" charset="-122"/>
                </a:rPr>
                <a:t>规划</a:t>
              </a:r>
            </a:p>
          </p:txBody>
        </p:sp>
        <p:sp>
          <p:nvSpPr>
            <p:cNvPr id="10" name="Rectangle 11"/>
            <p:cNvSpPr>
              <a:spLocks noChangeArrowheads="1"/>
            </p:cNvSpPr>
            <p:nvPr/>
          </p:nvSpPr>
          <p:spPr bwMode="auto">
            <a:xfrm>
              <a:off x="3153" y="981"/>
              <a:ext cx="952" cy="317"/>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5"/>
            </a:lnRef>
            <a:fillRef idx="3">
              <a:schemeClr val="accent5"/>
            </a:fillRef>
            <a:effectRef idx="3">
              <a:schemeClr val="accent5"/>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2400">
                  <a:solidFill>
                    <a:schemeClr val="bg1"/>
                  </a:solidFill>
                  <a:latin typeface="楷体" panose="02010609060101010101" pitchFamily="49" charset="-122"/>
                  <a:ea typeface="楷体" panose="02010609060101010101" pitchFamily="49" charset="-122"/>
                </a:rPr>
                <a:t>总体会议</a:t>
              </a:r>
            </a:p>
          </p:txBody>
        </p:sp>
        <p:sp>
          <p:nvSpPr>
            <p:cNvPr id="11" name="Line 12"/>
            <p:cNvSpPr>
              <a:spLocks noChangeShapeType="1"/>
            </p:cNvSpPr>
            <p:nvPr/>
          </p:nvSpPr>
          <p:spPr bwMode="auto">
            <a:xfrm>
              <a:off x="1111" y="1162"/>
              <a:ext cx="54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12" name="Line 13"/>
            <p:cNvSpPr>
              <a:spLocks noChangeShapeType="1"/>
            </p:cNvSpPr>
            <p:nvPr/>
          </p:nvSpPr>
          <p:spPr bwMode="auto">
            <a:xfrm>
              <a:off x="2608" y="1117"/>
              <a:ext cx="54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13" name="Line 14"/>
            <p:cNvSpPr>
              <a:spLocks noChangeShapeType="1"/>
            </p:cNvSpPr>
            <p:nvPr/>
          </p:nvSpPr>
          <p:spPr bwMode="auto">
            <a:xfrm>
              <a:off x="3606" y="1298"/>
              <a:ext cx="0" cy="3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14" name="Rectangle 15"/>
            <p:cNvSpPr>
              <a:spLocks noChangeArrowheads="1"/>
            </p:cNvSpPr>
            <p:nvPr/>
          </p:nvSpPr>
          <p:spPr bwMode="auto">
            <a:xfrm>
              <a:off x="3153" y="1661"/>
              <a:ext cx="952" cy="317"/>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5"/>
            </a:lnRef>
            <a:fillRef idx="3">
              <a:schemeClr val="accent5"/>
            </a:fillRef>
            <a:effectRef idx="3">
              <a:schemeClr val="accent5"/>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2400">
                  <a:solidFill>
                    <a:schemeClr val="bg1"/>
                  </a:solidFill>
                  <a:latin typeface="楷体" panose="02010609060101010101" pitchFamily="49" charset="-122"/>
                  <a:ea typeface="楷体" panose="02010609060101010101" pitchFamily="49" charset="-122"/>
                </a:rPr>
                <a:t>准备</a:t>
              </a:r>
            </a:p>
          </p:txBody>
        </p:sp>
        <p:sp>
          <p:nvSpPr>
            <p:cNvPr id="15" name="Line 16"/>
            <p:cNvSpPr>
              <a:spLocks noChangeShapeType="1"/>
            </p:cNvSpPr>
            <p:nvPr/>
          </p:nvSpPr>
          <p:spPr bwMode="auto">
            <a:xfrm>
              <a:off x="3606" y="1979"/>
              <a:ext cx="0" cy="3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16" name="Rectangle 17"/>
            <p:cNvSpPr>
              <a:spLocks noChangeArrowheads="1"/>
            </p:cNvSpPr>
            <p:nvPr/>
          </p:nvSpPr>
          <p:spPr bwMode="auto">
            <a:xfrm>
              <a:off x="3153" y="2342"/>
              <a:ext cx="952" cy="317"/>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5"/>
            </a:lnRef>
            <a:fillRef idx="3">
              <a:schemeClr val="accent5"/>
            </a:fillRef>
            <a:effectRef idx="3">
              <a:schemeClr val="accent5"/>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2400">
                  <a:solidFill>
                    <a:schemeClr val="bg1"/>
                  </a:solidFill>
                  <a:latin typeface="楷体" panose="02010609060101010101" pitchFamily="49" charset="-122"/>
                  <a:ea typeface="楷体" panose="02010609060101010101" pitchFamily="49" charset="-122"/>
                </a:rPr>
                <a:t>审查会议</a:t>
              </a:r>
            </a:p>
          </p:txBody>
        </p:sp>
        <p:sp>
          <p:nvSpPr>
            <p:cNvPr id="17" name="Rectangle 18"/>
            <p:cNvSpPr>
              <a:spLocks noChangeArrowheads="1"/>
            </p:cNvSpPr>
            <p:nvPr/>
          </p:nvSpPr>
          <p:spPr bwMode="auto">
            <a:xfrm>
              <a:off x="3152" y="3022"/>
              <a:ext cx="952" cy="317"/>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5"/>
            </a:lnRef>
            <a:fillRef idx="3">
              <a:schemeClr val="accent5"/>
            </a:fillRef>
            <a:effectRef idx="3">
              <a:schemeClr val="accent5"/>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2400">
                  <a:solidFill>
                    <a:schemeClr val="bg1"/>
                  </a:solidFill>
                  <a:latin typeface="楷体" panose="02010609060101010101" pitchFamily="49" charset="-122"/>
                  <a:ea typeface="楷体" panose="02010609060101010101" pitchFamily="49" charset="-122"/>
                </a:rPr>
                <a:t>返工（重写）</a:t>
              </a:r>
            </a:p>
          </p:txBody>
        </p:sp>
        <p:sp>
          <p:nvSpPr>
            <p:cNvPr id="18" name="Line 19"/>
            <p:cNvSpPr>
              <a:spLocks noChangeShapeType="1"/>
            </p:cNvSpPr>
            <p:nvPr/>
          </p:nvSpPr>
          <p:spPr bwMode="auto">
            <a:xfrm>
              <a:off x="3606" y="2659"/>
              <a:ext cx="0" cy="3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19" name="Line 20"/>
            <p:cNvSpPr>
              <a:spLocks noChangeShapeType="1"/>
            </p:cNvSpPr>
            <p:nvPr/>
          </p:nvSpPr>
          <p:spPr bwMode="auto">
            <a:xfrm flipH="1">
              <a:off x="2835" y="3158"/>
              <a:ext cx="317" cy="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20" name="Line 21"/>
            <p:cNvSpPr>
              <a:spLocks noChangeShapeType="1"/>
            </p:cNvSpPr>
            <p:nvPr/>
          </p:nvSpPr>
          <p:spPr bwMode="auto">
            <a:xfrm flipV="1">
              <a:off x="2835" y="1797"/>
              <a:ext cx="0" cy="1361"/>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21" name="Line 22"/>
            <p:cNvSpPr>
              <a:spLocks noChangeShapeType="1"/>
            </p:cNvSpPr>
            <p:nvPr/>
          </p:nvSpPr>
          <p:spPr bwMode="auto">
            <a:xfrm>
              <a:off x="2835" y="1797"/>
              <a:ext cx="317" cy="0"/>
            </a:xfrm>
            <a:prstGeom prst="line">
              <a:avLst/>
            </a:prstGeom>
            <a:noFill/>
            <a:ln w="2857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22" name="Rectangle 23"/>
            <p:cNvSpPr>
              <a:spLocks noChangeArrowheads="1"/>
            </p:cNvSpPr>
            <p:nvPr/>
          </p:nvSpPr>
          <p:spPr bwMode="auto">
            <a:xfrm>
              <a:off x="3152" y="3703"/>
              <a:ext cx="952" cy="317"/>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5"/>
            </a:lnRef>
            <a:fillRef idx="3">
              <a:schemeClr val="accent5"/>
            </a:fillRef>
            <a:effectRef idx="3">
              <a:schemeClr val="accent5"/>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2400">
                  <a:solidFill>
                    <a:schemeClr val="bg1"/>
                  </a:solidFill>
                  <a:latin typeface="楷体" panose="02010609060101010101" pitchFamily="49" charset="-122"/>
                  <a:ea typeface="楷体" panose="02010609060101010101" pitchFamily="49" charset="-122"/>
                </a:rPr>
                <a:t>跟踪</a:t>
              </a:r>
            </a:p>
          </p:txBody>
        </p:sp>
        <p:sp>
          <p:nvSpPr>
            <p:cNvPr id="23" name="Line 24"/>
            <p:cNvSpPr>
              <a:spLocks noChangeShapeType="1"/>
            </p:cNvSpPr>
            <p:nvPr/>
          </p:nvSpPr>
          <p:spPr bwMode="auto">
            <a:xfrm>
              <a:off x="3606" y="3339"/>
              <a:ext cx="0" cy="3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24" name="Line 25"/>
            <p:cNvSpPr>
              <a:spLocks noChangeShapeType="1"/>
            </p:cNvSpPr>
            <p:nvPr/>
          </p:nvSpPr>
          <p:spPr bwMode="auto">
            <a:xfrm>
              <a:off x="4105" y="3838"/>
              <a:ext cx="272" cy="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25" name="Line 26"/>
            <p:cNvSpPr>
              <a:spLocks noChangeShapeType="1"/>
            </p:cNvSpPr>
            <p:nvPr/>
          </p:nvSpPr>
          <p:spPr bwMode="auto">
            <a:xfrm flipV="1">
              <a:off x="4377" y="3158"/>
              <a:ext cx="0" cy="68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26" name="Line 27"/>
            <p:cNvSpPr>
              <a:spLocks noChangeShapeType="1"/>
            </p:cNvSpPr>
            <p:nvPr/>
          </p:nvSpPr>
          <p:spPr bwMode="auto">
            <a:xfrm flipH="1">
              <a:off x="4105" y="3158"/>
              <a:ext cx="272" cy="0"/>
            </a:xfrm>
            <a:prstGeom prst="line">
              <a:avLst/>
            </a:prstGeom>
            <a:noFill/>
            <a:ln w="2857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27" name="Line 29"/>
            <p:cNvSpPr>
              <a:spLocks noChangeShapeType="1"/>
            </p:cNvSpPr>
            <p:nvPr/>
          </p:nvSpPr>
          <p:spPr bwMode="auto">
            <a:xfrm flipH="1">
              <a:off x="2290" y="3838"/>
              <a:ext cx="86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28" name="AutoShape 30"/>
            <p:cNvSpPr>
              <a:spLocks noChangeArrowheads="1"/>
            </p:cNvSpPr>
            <p:nvPr/>
          </p:nvSpPr>
          <p:spPr bwMode="auto">
            <a:xfrm>
              <a:off x="1655" y="3476"/>
              <a:ext cx="635" cy="771"/>
            </a:xfrm>
            <a:prstGeom prst="foldedCorner">
              <a:avLst>
                <a:gd name="adj" fmla="val 12500"/>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5"/>
            </a:lnRef>
            <a:fillRef idx="3">
              <a:schemeClr val="accent5"/>
            </a:fillRef>
            <a:effectRef idx="3">
              <a:schemeClr val="accent5"/>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2400">
                  <a:solidFill>
                    <a:schemeClr val="bg1"/>
                  </a:solidFill>
                  <a:latin typeface="楷体" panose="02010609060101010101" pitchFamily="49" charset="-122"/>
                  <a:ea typeface="楷体" panose="02010609060101010101" pitchFamily="49" charset="-122"/>
                </a:rPr>
                <a:t>审查工作</a:t>
              </a:r>
            </a:p>
            <a:p>
              <a:pPr algn="ctr" eaLnBrk="1" hangingPunct="1">
                <a:spcBef>
                  <a:spcPct val="0"/>
                </a:spcBef>
                <a:buSzTx/>
                <a:buFontTx/>
                <a:buNone/>
              </a:pPr>
              <a:r>
                <a:rPr lang="zh-CN" altLang="en-US" sz="2400">
                  <a:solidFill>
                    <a:schemeClr val="bg1"/>
                  </a:solidFill>
                  <a:latin typeface="楷体" panose="02010609060101010101" pitchFamily="49" charset="-122"/>
                  <a:ea typeface="楷体" panose="02010609060101010101" pitchFamily="49" charset="-122"/>
                </a:rPr>
                <a:t>产品</a:t>
              </a:r>
            </a:p>
          </p:txBody>
        </p:sp>
      </p:grpSp>
      <p:sp>
        <p:nvSpPr>
          <p:cNvPr id="29" name="Rectangle 8"/>
          <p:cNvSpPr>
            <a:spLocks noChangeArrowheads="1"/>
          </p:cNvSpPr>
          <p:nvPr/>
        </p:nvSpPr>
        <p:spPr bwMode="auto">
          <a:xfrm>
            <a:off x="1352550" y="2721944"/>
            <a:ext cx="5792807"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lvl="1" eaLnBrk="1" hangingPunct="1">
              <a:buFontTx/>
              <a:buNone/>
            </a:pPr>
            <a:r>
              <a:rPr kumimoji="0" lang="zh-CN" altLang="en-US" dirty="0">
                <a:latin typeface="楷体" panose="02010609060101010101" pitchFamily="49" charset="-122"/>
                <a:ea typeface="楷体" panose="02010609060101010101" pitchFamily="49" charset="-122"/>
              </a:rPr>
              <a:t>规划（</a:t>
            </a:r>
            <a:r>
              <a:rPr kumimoji="0" lang="en-US" altLang="zh-CN" dirty="0">
                <a:latin typeface="楷体" panose="02010609060101010101" pitchFamily="49" charset="-122"/>
                <a:ea typeface="楷体" panose="02010609060101010101" pitchFamily="49" charset="-122"/>
              </a:rPr>
              <a:t>Planning</a:t>
            </a:r>
            <a:r>
              <a:rPr kumimoji="0" lang="zh-CN" altLang="en-US" dirty="0">
                <a:latin typeface="楷体" panose="02010609060101010101" pitchFamily="49" charset="-122"/>
                <a:ea typeface="楷体" panose="02010609060101010101" pitchFamily="49" charset="-122"/>
              </a:rPr>
              <a:t>）：作者和调解者协同对审查进行规划，以决定</a:t>
            </a:r>
            <a:r>
              <a:rPr kumimoji="0" lang="zh-CN" altLang="en-US" dirty="0">
                <a:solidFill>
                  <a:schemeClr val="hlink"/>
                </a:solidFill>
                <a:latin typeface="楷体" panose="02010609060101010101" pitchFamily="49" charset="-122"/>
                <a:ea typeface="楷体" panose="02010609060101010101" pitchFamily="49" charset="-122"/>
              </a:rPr>
              <a:t>谁该参加审查</a:t>
            </a:r>
            <a:r>
              <a:rPr kumimoji="0" lang="zh-CN" altLang="en-US" dirty="0">
                <a:latin typeface="楷体" panose="02010609060101010101" pitchFamily="49" charset="-122"/>
                <a:ea typeface="楷体" panose="02010609060101010101" pitchFamily="49" charset="-122"/>
              </a:rPr>
              <a:t>，审查员在召开审查会之前应收到什么材料并且需要召开</a:t>
            </a:r>
            <a:r>
              <a:rPr kumimoji="0" lang="zh-CN" altLang="en-US" dirty="0">
                <a:solidFill>
                  <a:schemeClr val="hlink"/>
                </a:solidFill>
                <a:latin typeface="楷体" panose="02010609060101010101" pitchFamily="49" charset="-122"/>
                <a:ea typeface="楷体" panose="02010609060101010101" pitchFamily="49" charset="-122"/>
              </a:rPr>
              <a:t>几次</a:t>
            </a:r>
            <a:r>
              <a:rPr kumimoji="0" lang="zh-CN" altLang="en-US" dirty="0">
                <a:latin typeface="楷体" panose="02010609060101010101" pitchFamily="49" charset="-122"/>
                <a:ea typeface="楷体" panose="02010609060101010101" pitchFamily="49" charset="-122"/>
              </a:rPr>
              <a:t>审查会等相关问题。</a:t>
            </a:r>
          </a:p>
        </p:txBody>
      </p:sp>
      <p:sp>
        <p:nvSpPr>
          <p:cNvPr id="30" name="Line 9"/>
          <p:cNvSpPr>
            <a:spLocks noChangeShapeType="1"/>
          </p:cNvSpPr>
          <p:nvPr/>
        </p:nvSpPr>
        <p:spPr bwMode="auto">
          <a:xfrm flipV="1">
            <a:off x="5376864" y="2185940"/>
            <a:ext cx="719137" cy="504825"/>
          </a:xfrm>
          <a:prstGeom prst="line">
            <a:avLst/>
          </a:prstGeom>
          <a:noFill/>
          <a:ln w="28575">
            <a:solidFill>
              <a:srgbClr val="FF0000"/>
            </a:solidFill>
            <a:prstDash val="lgDashDot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5676889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需求验证方法</a:t>
            </a:r>
          </a:p>
        </p:txBody>
      </p:sp>
      <p:sp>
        <p:nvSpPr>
          <p:cNvPr id="3" name="内容占位符 2"/>
          <p:cNvSpPr>
            <a:spLocks noGrp="1"/>
          </p:cNvSpPr>
          <p:nvPr>
            <p:ph idx="1"/>
          </p:nvPr>
        </p:nvSpPr>
        <p:spPr>
          <a:xfrm>
            <a:off x="838200" y="1236616"/>
            <a:ext cx="9201150" cy="4329885"/>
          </a:xfrm>
        </p:spPr>
        <p:txBody>
          <a:bodyPr>
            <a:normAutofit/>
          </a:bodyPr>
          <a:lstStyle/>
          <a:p>
            <a:r>
              <a:rPr lang="zh-CN" altLang="en-US" sz="3200" dirty="0"/>
              <a:t>评审过程</a:t>
            </a:r>
          </a:p>
        </p:txBody>
      </p:sp>
      <p:sp>
        <p:nvSpPr>
          <p:cNvPr id="4" name="灯片编号占位符 3"/>
          <p:cNvSpPr>
            <a:spLocks noGrp="1"/>
          </p:cNvSpPr>
          <p:nvPr>
            <p:ph type="sldNum" sz="quarter" idx="12"/>
          </p:nvPr>
        </p:nvSpPr>
        <p:spPr/>
        <p:txBody>
          <a:bodyPr/>
          <a:lstStyle/>
          <a:p>
            <a:fld id="{61F11F2F-59C7-484E-ABBA-B715CE84EDE9}" type="slidenum">
              <a:rPr lang="zh-CN" altLang="en-US" smtClean="0"/>
              <a:t>29</a:t>
            </a:fld>
            <a:endParaRPr lang="zh-CN" altLang="en-US" dirty="0"/>
          </a:p>
        </p:txBody>
      </p:sp>
      <p:grpSp>
        <p:nvGrpSpPr>
          <p:cNvPr id="7" name="Group 31"/>
          <p:cNvGrpSpPr>
            <a:grpSpLocks/>
          </p:cNvGrpSpPr>
          <p:nvPr/>
        </p:nvGrpSpPr>
        <p:grpSpPr bwMode="auto">
          <a:xfrm>
            <a:off x="3581401" y="1111841"/>
            <a:ext cx="7772399" cy="5244510"/>
            <a:chOff x="476" y="754"/>
            <a:chExt cx="3901" cy="3493"/>
          </a:xfrm>
        </p:grpSpPr>
        <p:sp>
          <p:nvSpPr>
            <p:cNvPr id="8" name="AutoShape 7"/>
            <p:cNvSpPr>
              <a:spLocks noChangeArrowheads="1"/>
            </p:cNvSpPr>
            <p:nvPr/>
          </p:nvSpPr>
          <p:spPr bwMode="auto">
            <a:xfrm>
              <a:off x="476" y="754"/>
              <a:ext cx="635" cy="771"/>
            </a:xfrm>
            <a:prstGeom prst="foldedCorner">
              <a:avLst>
                <a:gd name="adj" fmla="val 12500"/>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5"/>
            </a:lnRef>
            <a:fillRef idx="3">
              <a:schemeClr val="accent5"/>
            </a:fillRef>
            <a:effectRef idx="3">
              <a:schemeClr val="accent5"/>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2400" dirty="0">
                  <a:solidFill>
                    <a:schemeClr val="bg1"/>
                  </a:solidFill>
                  <a:latin typeface="楷体" panose="02010609060101010101" pitchFamily="49" charset="-122"/>
                  <a:ea typeface="楷体" panose="02010609060101010101" pitchFamily="49" charset="-122"/>
                </a:rPr>
                <a:t>初始工作</a:t>
              </a:r>
            </a:p>
            <a:p>
              <a:pPr algn="ctr" eaLnBrk="1" hangingPunct="1">
                <a:spcBef>
                  <a:spcPct val="0"/>
                </a:spcBef>
                <a:buSzTx/>
                <a:buFontTx/>
                <a:buNone/>
              </a:pPr>
              <a:r>
                <a:rPr lang="zh-CN" altLang="en-US" sz="2400" dirty="0">
                  <a:solidFill>
                    <a:schemeClr val="bg1"/>
                  </a:solidFill>
                  <a:latin typeface="楷体" panose="02010609060101010101" pitchFamily="49" charset="-122"/>
                  <a:ea typeface="楷体" panose="02010609060101010101" pitchFamily="49" charset="-122"/>
                </a:rPr>
                <a:t>产品</a:t>
              </a:r>
            </a:p>
          </p:txBody>
        </p:sp>
        <p:sp>
          <p:nvSpPr>
            <p:cNvPr id="9" name="Rectangle 9"/>
            <p:cNvSpPr>
              <a:spLocks noChangeArrowheads="1"/>
            </p:cNvSpPr>
            <p:nvPr/>
          </p:nvSpPr>
          <p:spPr bwMode="auto">
            <a:xfrm>
              <a:off x="1656" y="981"/>
              <a:ext cx="952" cy="317"/>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5"/>
            </a:lnRef>
            <a:fillRef idx="3">
              <a:schemeClr val="accent5"/>
            </a:fillRef>
            <a:effectRef idx="3">
              <a:schemeClr val="accent5"/>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2400" dirty="0">
                  <a:solidFill>
                    <a:schemeClr val="bg1"/>
                  </a:solidFill>
                  <a:latin typeface="楷体" panose="02010609060101010101" pitchFamily="49" charset="-122"/>
                  <a:ea typeface="楷体" panose="02010609060101010101" pitchFamily="49" charset="-122"/>
                </a:rPr>
                <a:t>规划</a:t>
              </a:r>
            </a:p>
          </p:txBody>
        </p:sp>
        <p:sp>
          <p:nvSpPr>
            <p:cNvPr id="10" name="Rectangle 11"/>
            <p:cNvSpPr>
              <a:spLocks noChangeArrowheads="1"/>
            </p:cNvSpPr>
            <p:nvPr/>
          </p:nvSpPr>
          <p:spPr bwMode="auto">
            <a:xfrm>
              <a:off x="3153" y="981"/>
              <a:ext cx="952" cy="317"/>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2400">
                  <a:solidFill>
                    <a:schemeClr val="bg1"/>
                  </a:solidFill>
                  <a:latin typeface="楷体" panose="02010609060101010101" pitchFamily="49" charset="-122"/>
                  <a:ea typeface="楷体" panose="02010609060101010101" pitchFamily="49" charset="-122"/>
                </a:rPr>
                <a:t>总体会议</a:t>
              </a:r>
            </a:p>
          </p:txBody>
        </p:sp>
        <p:sp>
          <p:nvSpPr>
            <p:cNvPr id="11" name="Line 12"/>
            <p:cNvSpPr>
              <a:spLocks noChangeShapeType="1"/>
            </p:cNvSpPr>
            <p:nvPr/>
          </p:nvSpPr>
          <p:spPr bwMode="auto">
            <a:xfrm>
              <a:off x="1111" y="1162"/>
              <a:ext cx="54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12" name="Line 13"/>
            <p:cNvSpPr>
              <a:spLocks noChangeShapeType="1"/>
            </p:cNvSpPr>
            <p:nvPr/>
          </p:nvSpPr>
          <p:spPr bwMode="auto">
            <a:xfrm>
              <a:off x="2608" y="1117"/>
              <a:ext cx="54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13" name="Line 14"/>
            <p:cNvSpPr>
              <a:spLocks noChangeShapeType="1"/>
            </p:cNvSpPr>
            <p:nvPr/>
          </p:nvSpPr>
          <p:spPr bwMode="auto">
            <a:xfrm>
              <a:off x="3606" y="1298"/>
              <a:ext cx="0" cy="3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14" name="Rectangle 15"/>
            <p:cNvSpPr>
              <a:spLocks noChangeArrowheads="1"/>
            </p:cNvSpPr>
            <p:nvPr/>
          </p:nvSpPr>
          <p:spPr bwMode="auto">
            <a:xfrm>
              <a:off x="3153" y="1661"/>
              <a:ext cx="952" cy="317"/>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5"/>
            </a:lnRef>
            <a:fillRef idx="3">
              <a:schemeClr val="accent5"/>
            </a:fillRef>
            <a:effectRef idx="3">
              <a:schemeClr val="accent5"/>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2400">
                  <a:solidFill>
                    <a:schemeClr val="bg1"/>
                  </a:solidFill>
                  <a:latin typeface="楷体" panose="02010609060101010101" pitchFamily="49" charset="-122"/>
                  <a:ea typeface="楷体" panose="02010609060101010101" pitchFamily="49" charset="-122"/>
                </a:rPr>
                <a:t>准备</a:t>
              </a:r>
            </a:p>
          </p:txBody>
        </p:sp>
        <p:sp>
          <p:nvSpPr>
            <p:cNvPr id="15" name="Line 16"/>
            <p:cNvSpPr>
              <a:spLocks noChangeShapeType="1"/>
            </p:cNvSpPr>
            <p:nvPr/>
          </p:nvSpPr>
          <p:spPr bwMode="auto">
            <a:xfrm>
              <a:off x="3606" y="1979"/>
              <a:ext cx="0" cy="3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16" name="Rectangle 17"/>
            <p:cNvSpPr>
              <a:spLocks noChangeArrowheads="1"/>
            </p:cNvSpPr>
            <p:nvPr/>
          </p:nvSpPr>
          <p:spPr bwMode="auto">
            <a:xfrm>
              <a:off x="3153" y="2342"/>
              <a:ext cx="952" cy="317"/>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5"/>
            </a:lnRef>
            <a:fillRef idx="3">
              <a:schemeClr val="accent5"/>
            </a:fillRef>
            <a:effectRef idx="3">
              <a:schemeClr val="accent5"/>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2400">
                  <a:solidFill>
                    <a:schemeClr val="bg1"/>
                  </a:solidFill>
                  <a:latin typeface="楷体" panose="02010609060101010101" pitchFamily="49" charset="-122"/>
                  <a:ea typeface="楷体" panose="02010609060101010101" pitchFamily="49" charset="-122"/>
                </a:rPr>
                <a:t>审查会议</a:t>
              </a:r>
            </a:p>
          </p:txBody>
        </p:sp>
        <p:sp>
          <p:nvSpPr>
            <p:cNvPr id="17" name="Rectangle 18"/>
            <p:cNvSpPr>
              <a:spLocks noChangeArrowheads="1"/>
            </p:cNvSpPr>
            <p:nvPr/>
          </p:nvSpPr>
          <p:spPr bwMode="auto">
            <a:xfrm>
              <a:off x="3152" y="3022"/>
              <a:ext cx="952" cy="317"/>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5"/>
            </a:lnRef>
            <a:fillRef idx="3">
              <a:schemeClr val="accent5"/>
            </a:fillRef>
            <a:effectRef idx="3">
              <a:schemeClr val="accent5"/>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2400">
                  <a:solidFill>
                    <a:schemeClr val="bg1"/>
                  </a:solidFill>
                  <a:latin typeface="楷体" panose="02010609060101010101" pitchFamily="49" charset="-122"/>
                  <a:ea typeface="楷体" panose="02010609060101010101" pitchFamily="49" charset="-122"/>
                </a:rPr>
                <a:t>返工（重写）</a:t>
              </a:r>
            </a:p>
          </p:txBody>
        </p:sp>
        <p:sp>
          <p:nvSpPr>
            <p:cNvPr id="18" name="Line 19"/>
            <p:cNvSpPr>
              <a:spLocks noChangeShapeType="1"/>
            </p:cNvSpPr>
            <p:nvPr/>
          </p:nvSpPr>
          <p:spPr bwMode="auto">
            <a:xfrm>
              <a:off x="3606" y="2659"/>
              <a:ext cx="0" cy="3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19" name="Line 20"/>
            <p:cNvSpPr>
              <a:spLocks noChangeShapeType="1"/>
            </p:cNvSpPr>
            <p:nvPr/>
          </p:nvSpPr>
          <p:spPr bwMode="auto">
            <a:xfrm flipH="1">
              <a:off x="2835" y="3158"/>
              <a:ext cx="317" cy="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20" name="Line 21"/>
            <p:cNvSpPr>
              <a:spLocks noChangeShapeType="1"/>
            </p:cNvSpPr>
            <p:nvPr/>
          </p:nvSpPr>
          <p:spPr bwMode="auto">
            <a:xfrm flipV="1">
              <a:off x="2835" y="1797"/>
              <a:ext cx="0" cy="1361"/>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21" name="Line 22"/>
            <p:cNvSpPr>
              <a:spLocks noChangeShapeType="1"/>
            </p:cNvSpPr>
            <p:nvPr/>
          </p:nvSpPr>
          <p:spPr bwMode="auto">
            <a:xfrm>
              <a:off x="2835" y="1797"/>
              <a:ext cx="317" cy="0"/>
            </a:xfrm>
            <a:prstGeom prst="line">
              <a:avLst/>
            </a:prstGeom>
            <a:noFill/>
            <a:ln w="2857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22" name="Rectangle 23"/>
            <p:cNvSpPr>
              <a:spLocks noChangeArrowheads="1"/>
            </p:cNvSpPr>
            <p:nvPr/>
          </p:nvSpPr>
          <p:spPr bwMode="auto">
            <a:xfrm>
              <a:off x="3152" y="3703"/>
              <a:ext cx="952" cy="317"/>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5"/>
            </a:lnRef>
            <a:fillRef idx="3">
              <a:schemeClr val="accent5"/>
            </a:fillRef>
            <a:effectRef idx="3">
              <a:schemeClr val="accent5"/>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2400">
                  <a:solidFill>
                    <a:schemeClr val="bg1"/>
                  </a:solidFill>
                  <a:latin typeface="楷体" panose="02010609060101010101" pitchFamily="49" charset="-122"/>
                  <a:ea typeface="楷体" panose="02010609060101010101" pitchFamily="49" charset="-122"/>
                </a:rPr>
                <a:t>跟踪</a:t>
              </a:r>
            </a:p>
          </p:txBody>
        </p:sp>
        <p:sp>
          <p:nvSpPr>
            <p:cNvPr id="23" name="Line 24"/>
            <p:cNvSpPr>
              <a:spLocks noChangeShapeType="1"/>
            </p:cNvSpPr>
            <p:nvPr/>
          </p:nvSpPr>
          <p:spPr bwMode="auto">
            <a:xfrm>
              <a:off x="3606" y="3339"/>
              <a:ext cx="0" cy="3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24" name="Line 25"/>
            <p:cNvSpPr>
              <a:spLocks noChangeShapeType="1"/>
            </p:cNvSpPr>
            <p:nvPr/>
          </p:nvSpPr>
          <p:spPr bwMode="auto">
            <a:xfrm>
              <a:off x="4105" y="3838"/>
              <a:ext cx="272" cy="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25" name="Line 26"/>
            <p:cNvSpPr>
              <a:spLocks noChangeShapeType="1"/>
            </p:cNvSpPr>
            <p:nvPr/>
          </p:nvSpPr>
          <p:spPr bwMode="auto">
            <a:xfrm flipV="1">
              <a:off x="4377" y="3158"/>
              <a:ext cx="0" cy="68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26" name="Line 27"/>
            <p:cNvSpPr>
              <a:spLocks noChangeShapeType="1"/>
            </p:cNvSpPr>
            <p:nvPr/>
          </p:nvSpPr>
          <p:spPr bwMode="auto">
            <a:xfrm flipH="1">
              <a:off x="4105" y="3158"/>
              <a:ext cx="272" cy="0"/>
            </a:xfrm>
            <a:prstGeom prst="line">
              <a:avLst/>
            </a:prstGeom>
            <a:noFill/>
            <a:ln w="2857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27" name="Line 29"/>
            <p:cNvSpPr>
              <a:spLocks noChangeShapeType="1"/>
            </p:cNvSpPr>
            <p:nvPr/>
          </p:nvSpPr>
          <p:spPr bwMode="auto">
            <a:xfrm flipH="1">
              <a:off x="2290" y="3838"/>
              <a:ext cx="86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28" name="AutoShape 30"/>
            <p:cNvSpPr>
              <a:spLocks noChangeArrowheads="1"/>
            </p:cNvSpPr>
            <p:nvPr/>
          </p:nvSpPr>
          <p:spPr bwMode="auto">
            <a:xfrm>
              <a:off x="1655" y="3476"/>
              <a:ext cx="635" cy="771"/>
            </a:xfrm>
            <a:prstGeom prst="foldedCorner">
              <a:avLst>
                <a:gd name="adj" fmla="val 12500"/>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5"/>
            </a:lnRef>
            <a:fillRef idx="3">
              <a:schemeClr val="accent5"/>
            </a:fillRef>
            <a:effectRef idx="3">
              <a:schemeClr val="accent5"/>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2400">
                  <a:solidFill>
                    <a:schemeClr val="bg1"/>
                  </a:solidFill>
                  <a:latin typeface="楷体" panose="02010609060101010101" pitchFamily="49" charset="-122"/>
                  <a:ea typeface="楷体" panose="02010609060101010101" pitchFamily="49" charset="-122"/>
                </a:rPr>
                <a:t>审查工作</a:t>
              </a:r>
            </a:p>
            <a:p>
              <a:pPr algn="ctr" eaLnBrk="1" hangingPunct="1">
                <a:spcBef>
                  <a:spcPct val="0"/>
                </a:spcBef>
                <a:buSzTx/>
                <a:buFontTx/>
                <a:buNone/>
              </a:pPr>
              <a:r>
                <a:rPr lang="zh-CN" altLang="en-US" sz="2400">
                  <a:solidFill>
                    <a:schemeClr val="bg1"/>
                  </a:solidFill>
                  <a:latin typeface="楷体" panose="02010609060101010101" pitchFamily="49" charset="-122"/>
                  <a:ea typeface="楷体" panose="02010609060101010101" pitchFamily="49" charset="-122"/>
                </a:rPr>
                <a:t>产品</a:t>
              </a:r>
            </a:p>
          </p:txBody>
        </p:sp>
      </p:grpSp>
      <p:sp>
        <p:nvSpPr>
          <p:cNvPr id="29" name="Rectangle 5"/>
          <p:cNvSpPr>
            <a:spLocks noChangeArrowheads="1"/>
          </p:cNvSpPr>
          <p:nvPr/>
        </p:nvSpPr>
        <p:spPr bwMode="auto">
          <a:xfrm>
            <a:off x="1697073" y="2735227"/>
            <a:ext cx="613215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SzTx/>
              <a:buFontTx/>
              <a:buNone/>
            </a:pPr>
            <a:r>
              <a:rPr kumimoji="0" lang="zh-CN" altLang="en-US" sz="2800" dirty="0">
                <a:latin typeface="楷体" panose="02010609060101010101" pitchFamily="49" charset="-122"/>
                <a:ea typeface="楷体" panose="02010609060101010101" pitchFamily="49" charset="-122"/>
              </a:rPr>
              <a:t>总体会议（</a:t>
            </a:r>
            <a:r>
              <a:rPr kumimoji="0" lang="en-US" altLang="zh-CN" sz="2800" dirty="0">
                <a:latin typeface="楷体" panose="02010609060101010101" pitchFamily="49" charset="-122"/>
                <a:ea typeface="楷体" panose="02010609060101010101" pitchFamily="49" charset="-122"/>
              </a:rPr>
              <a:t>overview meeting</a:t>
            </a:r>
            <a:r>
              <a:rPr kumimoji="0" lang="zh-CN" altLang="en-US" sz="2800" dirty="0">
                <a:latin typeface="楷体" panose="02010609060101010101" pitchFamily="49" charset="-122"/>
                <a:ea typeface="楷体" panose="02010609060101010101" pitchFamily="49" charset="-122"/>
              </a:rPr>
              <a:t>）：总体会议可以为</a:t>
            </a:r>
            <a:r>
              <a:rPr kumimoji="0" lang="zh-CN" altLang="en-US" sz="2800" dirty="0">
                <a:solidFill>
                  <a:schemeClr val="hlink"/>
                </a:solidFill>
                <a:latin typeface="楷体" panose="02010609060101010101" pitchFamily="49" charset="-122"/>
                <a:ea typeface="楷体" panose="02010609060101010101" pitchFamily="49" charset="-122"/>
              </a:rPr>
              <a:t>审查员</a:t>
            </a:r>
            <a:r>
              <a:rPr kumimoji="0" lang="zh-CN" altLang="en-US" sz="2800" dirty="0">
                <a:latin typeface="楷体" panose="02010609060101010101" pitchFamily="49" charset="-122"/>
                <a:ea typeface="楷体" panose="02010609060101010101" pitchFamily="49" charset="-122"/>
              </a:rPr>
              <a:t>提供了解会议的信息，包括他们要审查的材料的</a:t>
            </a:r>
            <a:r>
              <a:rPr kumimoji="0" lang="zh-CN" altLang="en-US" sz="2800" dirty="0">
                <a:solidFill>
                  <a:schemeClr val="hlink"/>
                </a:solidFill>
                <a:latin typeface="楷体" panose="02010609060101010101" pitchFamily="49" charset="-122"/>
                <a:ea typeface="楷体" panose="02010609060101010101" pitchFamily="49" charset="-122"/>
              </a:rPr>
              <a:t>背景</a:t>
            </a:r>
            <a:r>
              <a:rPr kumimoji="0" lang="zh-CN" altLang="en-US" sz="2800" dirty="0">
                <a:latin typeface="楷体" panose="02010609060101010101" pitchFamily="49" charset="-122"/>
                <a:ea typeface="楷体" panose="02010609060101010101" pitchFamily="49" charset="-122"/>
              </a:rPr>
              <a:t>，作者所作的假设和作者的特定审查</a:t>
            </a:r>
            <a:r>
              <a:rPr kumimoji="0" lang="zh-CN" altLang="en-US" sz="2800" dirty="0">
                <a:solidFill>
                  <a:schemeClr val="hlink"/>
                </a:solidFill>
                <a:latin typeface="楷体" panose="02010609060101010101" pitchFamily="49" charset="-122"/>
                <a:ea typeface="楷体" panose="02010609060101010101" pitchFamily="49" charset="-122"/>
              </a:rPr>
              <a:t>目标</a:t>
            </a:r>
            <a:r>
              <a:rPr kumimoji="0" lang="zh-CN" altLang="en-US" sz="2800" dirty="0">
                <a:latin typeface="楷体" panose="02010609060101010101" pitchFamily="49" charset="-122"/>
                <a:ea typeface="楷体" panose="02010609060101010101" pitchFamily="49" charset="-122"/>
              </a:rPr>
              <a:t>。</a:t>
            </a:r>
          </a:p>
        </p:txBody>
      </p:sp>
      <p:sp>
        <p:nvSpPr>
          <p:cNvPr id="30" name="Line 7"/>
          <p:cNvSpPr>
            <a:spLocks noChangeShapeType="1"/>
          </p:cNvSpPr>
          <p:nvPr/>
        </p:nvSpPr>
        <p:spPr bwMode="auto">
          <a:xfrm flipV="1">
            <a:off x="6842159" y="2063546"/>
            <a:ext cx="1512888" cy="649287"/>
          </a:xfrm>
          <a:prstGeom prst="line">
            <a:avLst/>
          </a:prstGeom>
          <a:noFill/>
          <a:ln w="28575">
            <a:solidFill>
              <a:srgbClr val="FF0000"/>
            </a:solidFill>
            <a:prstDash val="lgDashDot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427911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主要内容</a:t>
            </a:r>
          </a:p>
        </p:txBody>
      </p:sp>
      <p:sp>
        <p:nvSpPr>
          <p:cNvPr id="6" name="灯片编号占位符 5"/>
          <p:cNvSpPr>
            <a:spLocks noGrp="1"/>
          </p:cNvSpPr>
          <p:nvPr>
            <p:ph type="sldNum" sz="quarter" idx="12"/>
          </p:nvPr>
        </p:nvSpPr>
        <p:spPr/>
        <p:txBody>
          <a:bodyPr/>
          <a:lstStyle/>
          <a:p>
            <a:fld id="{61F11F2F-59C7-484E-ABBA-B715CE84EDE9}" type="slidenum">
              <a:rPr lang="zh-CN" altLang="en-US" smtClean="0"/>
              <a:t>3</a:t>
            </a:fld>
            <a:endParaRPr lang="zh-CN" altLang="en-US"/>
          </a:p>
        </p:txBody>
      </p:sp>
      <p:grpSp>
        <p:nvGrpSpPr>
          <p:cNvPr id="4" name="组合 3">
            <a:extLst>
              <a:ext uri="{FF2B5EF4-FFF2-40B4-BE49-F238E27FC236}">
                <a16:creationId xmlns:a16="http://schemas.microsoft.com/office/drawing/2014/main" id="{18BD1C0D-486D-C541-B347-28FAE9472305}"/>
              </a:ext>
            </a:extLst>
          </p:cNvPr>
          <p:cNvGrpSpPr/>
          <p:nvPr/>
        </p:nvGrpSpPr>
        <p:grpSpPr>
          <a:xfrm>
            <a:off x="1006379" y="1412988"/>
            <a:ext cx="2866710" cy="4669158"/>
            <a:chOff x="1811206" y="2192812"/>
            <a:chExt cx="1828630" cy="3027962"/>
          </a:xfrm>
        </p:grpSpPr>
        <p:pic>
          <p:nvPicPr>
            <p:cNvPr id="16" name="Picture 3">
              <a:extLst>
                <a:ext uri="{FF2B5EF4-FFF2-40B4-BE49-F238E27FC236}">
                  <a16:creationId xmlns:a16="http://schemas.microsoft.com/office/drawing/2014/main" id="{E379D07E-E3B2-B443-B4AF-3F500CB87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1206" y="2192812"/>
              <a:ext cx="1783376" cy="3027962"/>
            </a:xfrm>
            <a:prstGeom prst="rect">
              <a:avLst/>
            </a:prstGeom>
            <a:solidFill>
              <a:srgbClr val="7030A0"/>
            </a:solidFill>
            <a:ln>
              <a:noFill/>
            </a:ln>
          </p:spPr>
        </p:pic>
        <p:grpSp>
          <p:nvGrpSpPr>
            <p:cNvPr id="17" name="组合 16">
              <a:extLst>
                <a:ext uri="{FF2B5EF4-FFF2-40B4-BE49-F238E27FC236}">
                  <a16:creationId xmlns:a16="http://schemas.microsoft.com/office/drawing/2014/main" id="{39BE8625-0888-2640-942D-09472D828E97}"/>
                </a:ext>
              </a:extLst>
            </p:cNvPr>
            <p:cNvGrpSpPr/>
            <p:nvPr/>
          </p:nvGrpSpPr>
          <p:grpSpPr>
            <a:xfrm>
              <a:off x="2433693" y="2192812"/>
              <a:ext cx="1206143" cy="1124117"/>
              <a:chOff x="346473" y="496025"/>
              <a:chExt cx="1344215" cy="1252800"/>
            </a:xfrm>
            <a:solidFill>
              <a:srgbClr val="7030A0"/>
            </a:solidFill>
          </p:grpSpPr>
          <p:sp>
            <p:nvSpPr>
              <p:cNvPr id="18" name="六边形 19">
                <a:extLst>
                  <a:ext uri="{FF2B5EF4-FFF2-40B4-BE49-F238E27FC236}">
                    <a16:creationId xmlns:a16="http://schemas.microsoft.com/office/drawing/2014/main" id="{D915061D-83DD-0C48-90B6-1305B227564B}"/>
                  </a:ext>
                </a:extLst>
              </p:cNvPr>
              <p:cNvSpPr>
                <a:spLocks noChangeArrowheads="1"/>
              </p:cNvSpPr>
              <p:nvPr/>
            </p:nvSpPr>
            <p:spPr bwMode="auto">
              <a:xfrm rot="16200000">
                <a:off x="392180" y="496751"/>
                <a:ext cx="1252800" cy="1251347"/>
              </a:xfrm>
              <a:prstGeom prst="chord">
                <a:avLst>
                  <a:gd name="adj1" fmla="val 21039823"/>
                  <a:gd name="adj2" fmla="val 16726182"/>
                </a:avLst>
              </a:prstGeom>
              <a:grpFill/>
              <a:ln w="12700" cap="flat" cmpd="sng">
                <a:solidFill>
                  <a:schemeClr val="bg1"/>
                </a:solidFill>
                <a:bevel/>
                <a:headEnd/>
                <a:tailEnd/>
              </a:ln>
            </p:spPr>
            <p:txBody>
              <a:bodyPr lIns="51435" tIns="25718" rIns="51435" bIns="25718" anchor="ctr"/>
              <a:lstStyle/>
              <a:p>
                <a:pPr algn="ctr"/>
                <a:endParaRPr lang="zh-CN" altLang="zh-CN" sz="1350">
                  <a:solidFill>
                    <a:schemeClr val="bg1"/>
                  </a:solidFill>
                  <a:latin typeface="宋体" pitchFamily="2" charset="-122"/>
                  <a:sym typeface="宋体" pitchFamily="2" charset="-122"/>
                </a:endParaRPr>
              </a:p>
            </p:txBody>
          </p:sp>
          <p:sp>
            <p:nvSpPr>
              <p:cNvPr id="19" name="矩形 24">
                <a:extLst>
                  <a:ext uri="{FF2B5EF4-FFF2-40B4-BE49-F238E27FC236}">
                    <a16:creationId xmlns:a16="http://schemas.microsoft.com/office/drawing/2014/main" id="{32D50C65-869F-BB4C-9FFE-6A9F8EC0C4C5}"/>
                  </a:ext>
                </a:extLst>
              </p:cNvPr>
              <p:cNvSpPr>
                <a:spLocks noChangeArrowheads="1"/>
              </p:cNvSpPr>
              <p:nvPr/>
            </p:nvSpPr>
            <p:spPr bwMode="auto">
              <a:xfrm>
                <a:off x="346473" y="846473"/>
                <a:ext cx="1344215" cy="417087"/>
              </a:xfrm>
              <a:prstGeom prst="rect">
                <a:avLst/>
              </a:prstGeom>
              <a:noFill/>
              <a:ln>
                <a:noFill/>
              </a:ln>
            </p:spPr>
            <p:txBody>
              <a:bodyPr lIns="51435" tIns="25718" rIns="51435" bIns="25718">
                <a:spAutoFit/>
              </a:bodyPr>
              <a:lstStyle>
                <a:lvl1pPr>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pPr algn="ctr">
                  <a:lnSpc>
                    <a:spcPct val="122000"/>
                  </a:lnSpc>
                </a:pPr>
                <a:r>
                  <a:rPr lang="zh-CN" altLang="en-US" sz="1500" b="1" dirty="0">
                    <a:solidFill>
                      <a:schemeClr val="bg1"/>
                    </a:solidFill>
                    <a:latin typeface="微软雅黑" pitchFamily="34" charset="-122"/>
                    <a:ea typeface="微软雅黑" pitchFamily="34" charset="-122"/>
                    <a:sym typeface="微软雅黑" pitchFamily="34" charset="-122"/>
                  </a:rPr>
                  <a:t>目录页 </a:t>
                </a:r>
                <a:r>
                  <a:rPr lang="en-US" altLang="zh-CN" sz="1500" b="1" dirty="0">
                    <a:solidFill>
                      <a:schemeClr val="bg1"/>
                    </a:solidFill>
                    <a:latin typeface="微软雅黑" pitchFamily="34" charset="-122"/>
                    <a:ea typeface="微软雅黑" pitchFamily="34" charset="-122"/>
                    <a:sym typeface="微软雅黑" pitchFamily="34" charset="-122"/>
                  </a:rPr>
                  <a:t> </a:t>
                </a:r>
                <a:endParaRPr lang="zh-CN" altLang="en-US" sz="1500" b="1" dirty="0">
                  <a:solidFill>
                    <a:schemeClr val="bg1"/>
                  </a:solidFill>
                  <a:latin typeface="微软雅黑" pitchFamily="34" charset="-122"/>
                  <a:ea typeface="微软雅黑" pitchFamily="34" charset="-122"/>
                  <a:sym typeface="微软雅黑" pitchFamily="34" charset="-122"/>
                </a:endParaRPr>
              </a:p>
              <a:p>
                <a:pPr algn="ctr">
                  <a:lnSpc>
                    <a:spcPct val="122000"/>
                  </a:lnSpc>
                </a:pPr>
                <a:r>
                  <a:rPr lang="en-US" altLang="zh-CN" sz="788" b="1" dirty="0">
                    <a:solidFill>
                      <a:schemeClr val="bg1"/>
                    </a:solidFill>
                    <a:latin typeface="微软雅黑" panose="020B0503020204020204" pitchFamily="34" charset="-122"/>
                    <a:ea typeface="微软雅黑" panose="020B0503020204020204" pitchFamily="34" charset="-122"/>
                    <a:sym typeface="微软雅黑 Light" pitchFamily="2" charset="-122"/>
                  </a:rPr>
                  <a:t>CONTENTS PAGE </a:t>
                </a:r>
                <a:endParaRPr lang="zh-CN" altLang="en-US" sz="788" b="1" dirty="0">
                  <a:solidFill>
                    <a:schemeClr val="bg1"/>
                  </a:solidFill>
                  <a:latin typeface="微软雅黑" panose="020B0503020204020204" pitchFamily="34" charset="-122"/>
                  <a:ea typeface="微软雅黑" panose="020B0503020204020204" pitchFamily="34" charset="-122"/>
                  <a:sym typeface="微软雅黑 Light" pitchFamily="2" charset="-122"/>
                </a:endParaRPr>
              </a:p>
            </p:txBody>
          </p:sp>
        </p:grpSp>
      </p:grpSp>
      <p:grpSp>
        <p:nvGrpSpPr>
          <p:cNvPr id="50" name="组合 49">
            <a:extLst>
              <a:ext uri="{FF2B5EF4-FFF2-40B4-BE49-F238E27FC236}">
                <a16:creationId xmlns:a16="http://schemas.microsoft.com/office/drawing/2014/main" id="{163F12AD-8560-4B8E-8509-A669BB518AC8}"/>
              </a:ext>
            </a:extLst>
          </p:cNvPr>
          <p:cNvGrpSpPr/>
          <p:nvPr/>
        </p:nvGrpSpPr>
        <p:grpSpPr>
          <a:xfrm>
            <a:off x="4280035" y="1483119"/>
            <a:ext cx="653054" cy="529828"/>
            <a:chOff x="3336553" y="1463790"/>
            <a:chExt cx="653054" cy="529828"/>
          </a:xfrm>
        </p:grpSpPr>
        <p:sp>
          <p:nvSpPr>
            <p:cNvPr id="51" name="任意多边形 2">
              <a:extLst>
                <a:ext uri="{FF2B5EF4-FFF2-40B4-BE49-F238E27FC236}">
                  <a16:creationId xmlns:a16="http://schemas.microsoft.com/office/drawing/2014/main" id="{CCAEE831-6D2D-432E-AB3B-AE76B3C3A64C}"/>
                </a:ext>
              </a:extLst>
            </p:cNvPr>
            <p:cNvSpPr/>
            <p:nvPr/>
          </p:nvSpPr>
          <p:spPr bwMode="auto">
            <a:xfrm rot="8100000" flipV="1">
              <a:off x="3336553" y="1463790"/>
              <a:ext cx="653054" cy="529828"/>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solidFill>
                  <a:schemeClr val="bg1"/>
                </a:solidFill>
              </a:endParaRPr>
            </a:p>
          </p:txBody>
        </p:sp>
        <p:sp>
          <p:nvSpPr>
            <p:cNvPr id="52" name="文本框 51">
              <a:extLst>
                <a:ext uri="{FF2B5EF4-FFF2-40B4-BE49-F238E27FC236}">
                  <a16:creationId xmlns:a16="http://schemas.microsoft.com/office/drawing/2014/main" id="{6D7098E2-2A98-4C2D-9259-897044F8B1EF}"/>
                </a:ext>
              </a:extLst>
            </p:cNvPr>
            <p:cNvSpPr txBox="1">
              <a:spLocks noChangeArrowheads="1"/>
            </p:cNvSpPr>
            <p:nvPr/>
          </p:nvSpPr>
          <p:spPr bwMode="auto">
            <a:xfrm>
              <a:off x="3412426" y="1526271"/>
              <a:ext cx="477769" cy="400110"/>
            </a:xfrm>
            <a:prstGeom prst="rect">
              <a:avLst/>
            </a:prstGeom>
            <a:noFill/>
            <a:ln w="9525">
              <a:noFill/>
              <a:miter lim="800000"/>
              <a:headEnd/>
              <a:tailEnd/>
            </a:ln>
          </p:spPr>
          <p:txBody>
            <a:bodyPr>
              <a:spAutoFit/>
            </a:bodyPr>
            <a:lstStyle/>
            <a:p>
              <a:r>
                <a:rPr lang="en-US" altLang="zh-CN" sz="2000" dirty="0">
                  <a:solidFill>
                    <a:schemeClr val="bg1"/>
                  </a:solidFill>
                  <a:latin typeface="Impact" pitchFamily="34" charset="0"/>
                </a:rPr>
                <a:t>01</a:t>
              </a:r>
              <a:endParaRPr lang="zh-CN" altLang="en-US" sz="2000" dirty="0">
                <a:solidFill>
                  <a:schemeClr val="bg1"/>
                </a:solidFill>
                <a:latin typeface="Impact" pitchFamily="34" charset="0"/>
              </a:endParaRPr>
            </a:p>
          </p:txBody>
        </p:sp>
      </p:grpSp>
      <p:grpSp>
        <p:nvGrpSpPr>
          <p:cNvPr id="53" name="组合 52">
            <a:extLst>
              <a:ext uri="{FF2B5EF4-FFF2-40B4-BE49-F238E27FC236}">
                <a16:creationId xmlns:a16="http://schemas.microsoft.com/office/drawing/2014/main" id="{3001B355-EE50-41C5-923C-F944BA4D02CE}"/>
              </a:ext>
            </a:extLst>
          </p:cNvPr>
          <p:cNvGrpSpPr/>
          <p:nvPr/>
        </p:nvGrpSpPr>
        <p:grpSpPr>
          <a:xfrm>
            <a:off x="4280671" y="3938873"/>
            <a:ext cx="651816" cy="529829"/>
            <a:chOff x="3337189" y="4020060"/>
            <a:chExt cx="651816" cy="529829"/>
          </a:xfrm>
        </p:grpSpPr>
        <p:sp>
          <p:nvSpPr>
            <p:cNvPr id="54" name="任意多边形 4">
              <a:extLst>
                <a:ext uri="{FF2B5EF4-FFF2-40B4-BE49-F238E27FC236}">
                  <a16:creationId xmlns:a16="http://schemas.microsoft.com/office/drawing/2014/main" id="{BDA63C02-D950-4153-8E06-ED4BF5DF0C32}"/>
                </a:ext>
              </a:extLst>
            </p:cNvPr>
            <p:cNvSpPr/>
            <p:nvPr/>
          </p:nvSpPr>
          <p:spPr bwMode="auto">
            <a:xfrm rot="8100000" flipV="1">
              <a:off x="3337189" y="4020060"/>
              <a:ext cx="651816" cy="529829"/>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solidFill>
                  <a:schemeClr val="bg1"/>
                </a:solidFill>
              </a:endParaRPr>
            </a:p>
          </p:txBody>
        </p:sp>
        <p:sp>
          <p:nvSpPr>
            <p:cNvPr id="55" name="文本框 42">
              <a:extLst>
                <a:ext uri="{FF2B5EF4-FFF2-40B4-BE49-F238E27FC236}">
                  <a16:creationId xmlns:a16="http://schemas.microsoft.com/office/drawing/2014/main" id="{B9624B96-5BB3-4501-BEB5-2D97863B1FAD}"/>
                </a:ext>
              </a:extLst>
            </p:cNvPr>
            <p:cNvSpPr txBox="1">
              <a:spLocks noChangeArrowheads="1"/>
            </p:cNvSpPr>
            <p:nvPr/>
          </p:nvSpPr>
          <p:spPr bwMode="auto">
            <a:xfrm>
              <a:off x="3394772" y="4064818"/>
              <a:ext cx="567263" cy="400110"/>
            </a:xfrm>
            <a:prstGeom prst="rect">
              <a:avLst/>
            </a:prstGeom>
            <a:noFill/>
            <a:ln w="9525">
              <a:noFill/>
              <a:miter lim="800000"/>
              <a:headEnd/>
              <a:tailEnd/>
            </a:ln>
          </p:spPr>
          <p:txBody>
            <a:bodyPr>
              <a:spAutoFit/>
            </a:bodyPr>
            <a:lstStyle/>
            <a:p>
              <a:r>
                <a:rPr lang="en-US" altLang="zh-CN" sz="2000" dirty="0">
                  <a:solidFill>
                    <a:schemeClr val="bg1"/>
                  </a:solidFill>
                  <a:latin typeface="Impact" pitchFamily="34" charset="0"/>
                </a:rPr>
                <a:t>04</a:t>
              </a:r>
              <a:endParaRPr lang="zh-CN" altLang="en-US" sz="2000" dirty="0">
                <a:solidFill>
                  <a:schemeClr val="bg1"/>
                </a:solidFill>
                <a:latin typeface="Impact" pitchFamily="34" charset="0"/>
              </a:endParaRPr>
            </a:p>
          </p:txBody>
        </p:sp>
      </p:grpSp>
      <p:grpSp>
        <p:nvGrpSpPr>
          <p:cNvPr id="56" name="组合 55">
            <a:extLst>
              <a:ext uri="{FF2B5EF4-FFF2-40B4-BE49-F238E27FC236}">
                <a16:creationId xmlns:a16="http://schemas.microsoft.com/office/drawing/2014/main" id="{55E4CC59-576B-4614-9758-672892EEF9C1}"/>
              </a:ext>
            </a:extLst>
          </p:cNvPr>
          <p:cNvGrpSpPr/>
          <p:nvPr/>
        </p:nvGrpSpPr>
        <p:grpSpPr>
          <a:xfrm>
            <a:off x="4280672" y="3120287"/>
            <a:ext cx="651816" cy="529830"/>
            <a:chOff x="3337190" y="3241414"/>
            <a:chExt cx="651816" cy="529830"/>
          </a:xfrm>
        </p:grpSpPr>
        <p:sp>
          <p:nvSpPr>
            <p:cNvPr id="57" name="任意多边形 6">
              <a:extLst>
                <a:ext uri="{FF2B5EF4-FFF2-40B4-BE49-F238E27FC236}">
                  <a16:creationId xmlns:a16="http://schemas.microsoft.com/office/drawing/2014/main" id="{DA709988-2381-44E4-8FBD-6BF16F4766B3}"/>
                </a:ext>
              </a:extLst>
            </p:cNvPr>
            <p:cNvSpPr/>
            <p:nvPr/>
          </p:nvSpPr>
          <p:spPr bwMode="auto">
            <a:xfrm rot="8100000" flipV="1">
              <a:off x="3337190" y="3241414"/>
              <a:ext cx="651816" cy="529830"/>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solidFill>
                  <a:schemeClr val="bg1"/>
                </a:solidFill>
              </a:endParaRPr>
            </a:p>
          </p:txBody>
        </p:sp>
        <p:sp>
          <p:nvSpPr>
            <p:cNvPr id="58" name="文本框 45">
              <a:extLst>
                <a:ext uri="{FF2B5EF4-FFF2-40B4-BE49-F238E27FC236}">
                  <a16:creationId xmlns:a16="http://schemas.microsoft.com/office/drawing/2014/main" id="{6CB180CF-3B8D-45FC-8B2D-68950C623779}"/>
                </a:ext>
              </a:extLst>
            </p:cNvPr>
            <p:cNvSpPr txBox="1">
              <a:spLocks noChangeArrowheads="1"/>
            </p:cNvSpPr>
            <p:nvPr/>
          </p:nvSpPr>
          <p:spPr bwMode="auto">
            <a:xfrm>
              <a:off x="3394773" y="3273721"/>
              <a:ext cx="567264" cy="400110"/>
            </a:xfrm>
            <a:prstGeom prst="rect">
              <a:avLst/>
            </a:prstGeom>
            <a:noFill/>
            <a:ln w="9525">
              <a:noFill/>
              <a:miter lim="800000"/>
              <a:headEnd/>
              <a:tailEnd/>
            </a:ln>
          </p:spPr>
          <p:txBody>
            <a:bodyPr>
              <a:spAutoFit/>
            </a:bodyPr>
            <a:lstStyle/>
            <a:p>
              <a:r>
                <a:rPr lang="en-US" altLang="zh-CN" sz="2000" dirty="0">
                  <a:solidFill>
                    <a:schemeClr val="bg1"/>
                  </a:solidFill>
                  <a:latin typeface="Impact" pitchFamily="34" charset="0"/>
                </a:rPr>
                <a:t>03</a:t>
              </a:r>
              <a:endParaRPr lang="zh-CN" altLang="en-US" sz="2000" dirty="0">
                <a:solidFill>
                  <a:schemeClr val="bg1"/>
                </a:solidFill>
                <a:latin typeface="Impact" pitchFamily="34" charset="0"/>
              </a:endParaRPr>
            </a:p>
          </p:txBody>
        </p:sp>
      </p:grpSp>
      <p:grpSp>
        <p:nvGrpSpPr>
          <p:cNvPr id="59" name="组合 58">
            <a:extLst>
              <a:ext uri="{FF2B5EF4-FFF2-40B4-BE49-F238E27FC236}">
                <a16:creationId xmlns:a16="http://schemas.microsoft.com/office/drawing/2014/main" id="{915CF1C5-9665-4FDC-B1A7-98DC98102A10}"/>
              </a:ext>
            </a:extLst>
          </p:cNvPr>
          <p:cNvGrpSpPr/>
          <p:nvPr/>
        </p:nvGrpSpPr>
        <p:grpSpPr>
          <a:xfrm>
            <a:off x="4280033" y="2301703"/>
            <a:ext cx="653058" cy="529828"/>
            <a:chOff x="3336551" y="2325277"/>
            <a:chExt cx="653058" cy="529828"/>
          </a:xfrm>
        </p:grpSpPr>
        <p:sp>
          <p:nvSpPr>
            <p:cNvPr id="60" name="任意多边形 9">
              <a:extLst>
                <a:ext uri="{FF2B5EF4-FFF2-40B4-BE49-F238E27FC236}">
                  <a16:creationId xmlns:a16="http://schemas.microsoft.com/office/drawing/2014/main" id="{4F79FEFC-4305-4C83-85F9-CA2336405DBA}"/>
                </a:ext>
              </a:extLst>
            </p:cNvPr>
            <p:cNvSpPr/>
            <p:nvPr/>
          </p:nvSpPr>
          <p:spPr bwMode="auto">
            <a:xfrm rot="8100000" flipV="1">
              <a:off x="3336551" y="2325277"/>
              <a:ext cx="653058" cy="529828"/>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solidFill>
                  <a:schemeClr val="bg1"/>
                </a:solidFill>
              </a:endParaRPr>
            </a:p>
          </p:txBody>
        </p:sp>
        <p:sp>
          <p:nvSpPr>
            <p:cNvPr id="61" name="文本框 48">
              <a:extLst>
                <a:ext uri="{FF2B5EF4-FFF2-40B4-BE49-F238E27FC236}">
                  <a16:creationId xmlns:a16="http://schemas.microsoft.com/office/drawing/2014/main" id="{309C7D6F-7F2A-400F-B6A3-B672C385ADB2}"/>
                </a:ext>
              </a:extLst>
            </p:cNvPr>
            <p:cNvSpPr txBox="1">
              <a:spLocks noChangeArrowheads="1"/>
            </p:cNvSpPr>
            <p:nvPr/>
          </p:nvSpPr>
          <p:spPr bwMode="auto">
            <a:xfrm>
              <a:off x="3394755" y="2357039"/>
              <a:ext cx="567262" cy="400110"/>
            </a:xfrm>
            <a:prstGeom prst="rect">
              <a:avLst/>
            </a:prstGeom>
            <a:noFill/>
            <a:ln w="9525">
              <a:noFill/>
              <a:miter lim="800000"/>
              <a:headEnd/>
              <a:tailEnd/>
            </a:ln>
          </p:spPr>
          <p:txBody>
            <a:bodyPr>
              <a:spAutoFit/>
            </a:bodyPr>
            <a:lstStyle/>
            <a:p>
              <a:r>
                <a:rPr lang="en-US" altLang="zh-CN" sz="2000" dirty="0">
                  <a:solidFill>
                    <a:schemeClr val="bg1"/>
                  </a:solidFill>
                  <a:latin typeface="Impact" pitchFamily="34" charset="0"/>
                </a:rPr>
                <a:t>02</a:t>
              </a:r>
              <a:endParaRPr lang="zh-CN" altLang="en-US" sz="2000" dirty="0">
                <a:solidFill>
                  <a:schemeClr val="bg1"/>
                </a:solidFill>
                <a:latin typeface="Impact" pitchFamily="34" charset="0"/>
              </a:endParaRPr>
            </a:p>
          </p:txBody>
        </p:sp>
      </p:grpSp>
      <p:sp>
        <p:nvSpPr>
          <p:cNvPr id="62" name="圆角矩形 11">
            <a:extLst>
              <a:ext uri="{FF2B5EF4-FFF2-40B4-BE49-F238E27FC236}">
                <a16:creationId xmlns:a16="http://schemas.microsoft.com/office/drawing/2014/main" id="{8C2AC58E-19E5-4F87-B33B-8804176028B2}"/>
              </a:ext>
            </a:extLst>
          </p:cNvPr>
          <p:cNvSpPr/>
          <p:nvPr/>
        </p:nvSpPr>
        <p:spPr>
          <a:xfrm>
            <a:off x="5160425" y="2192825"/>
            <a:ext cx="6080303" cy="559686"/>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lvl="0" algn="ctr">
              <a:defRPr/>
            </a:pPr>
            <a:r>
              <a:rPr lang="zh-CN" altLang="en-US" sz="2400" dirty="0">
                <a:solidFill>
                  <a:schemeClr val="bg1"/>
                </a:solidFill>
                <a:latin typeface="楷体" panose="02010609060101010101" pitchFamily="49" charset="-122"/>
                <a:ea typeface="楷体" panose="02010609060101010101" pitchFamily="49" charset="-122"/>
                <a:cs typeface="Arial Unicode MS" panose="020B0604020202020204" pitchFamily="34" charset="-122"/>
              </a:rPr>
              <a:t>需求验证方法</a:t>
            </a:r>
          </a:p>
        </p:txBody>
      </p:sp>
      <p:sp>
        <p:nvSpPr>
          <p:cNvPr id="63" name="圆角矩形 16">
            <a:extLst>
              <a:ext uri="{FF2B5EF4-FFF2-40B4-BE49-F238E27FC236}">
                <a16:creationId xmlns:a16="http://schemas.microsoft.com/office/drawing/2014/main" id="{93489012-B0EA-423D-A496-15EF30BACC64}"/>
              </a:ext>
            </a:extLst>
          </p:cNvPr>
          <p:cNvSpPr/>
          <p:nvPr/>
        </p:nvSpPr>
        <p:spPr>
          <a:xfrm>
            <a:off x="5160426" y="4668821"/>
            <a:ext cx="6080301" cy="575284"/>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lvl="0" algn="ctr">
              <a:defRPr/>
            </a:pPr>
            <a:r>
              <a:rPr lang="zh-CN" altLang="en-US" sz="2400" dirty="0">
                <a:solidFill>
                  <a:schemeClr val="bg1"/>
                </a:solidFill>
                <a:latin typeface="楷体" panose="02010609060101010101" pitchFamily="49" charset="-122"/>
                <a:ea typeface="楷体" panose="02010609060101010101" pitchFamily="49" charset="-122"/>
                <a:cs typeface="Arial Unicode MS" panose="020B0604020202020204" pitchFamily="34" charset="-122"/>
              </a:rPr>
              <a:t>需求规格说明书文档的写作</a:t>
            </a:r>
          </a:p>
        </p:txBody>
      </p:sp>
      <p:grpSp>
        <p:nvGrpSpPr>
          <p:cNvPr id="64" name="组合 63">
            <a:extLst>
              <a:ext uri="{FF2B5EF4-FFF2-40B4-BE49-F238E27FC236}">
                <a16:creationId xmlns:a16="http://schemas.microsoft.com/office/drawing/2014/main" id="{B494C0F2-C897-49F2-915F-812316CFF08E}"/>
              </a:ext>
            </a:extLst>
          </p:cNvPr>
          <p:cNvGrpSpPr/>
          <p:nvPr/>
        </p:nvGrpSpPr>
        <p:grpSpPr>
          <a:xfrm>
            <a:off x="4300109" y="4757458"/>
            <a:ext cx="651816" cy="529829"/>
            <a:chOff x="3356627" y="4864818"/>
            <a:chExt cx="651816" cy="529829"/>
          </a:xfrm>
        </p:grpSpPr>
        <p:sp>
          <p:nvSpPr>
            <p:cNvPr id="65" name="任意多边形 21">
              <a:extLst>
                <a:ext uri="{FF2B5EF4-FFF2-40B4-BE49-F238E27FC236}">
                  <a16:creationId xmlns:a16="http://schemas.microsoft.com/office/drawing/2014/main" id="{9C6AEB0D-E594-4687-984C-DE3302801C24}"/>
                </a:ext>
              </a:extLst>
            </p:cNvPr>
            <p:cNvSpPr/>
            <p:nvPr/>
          </p:nvSpPr>
          <p:spPr bwMode="auto">
            <a:xfrm rot="8100000" flipV="1">
              <a:off x="3356627" y="4864818"/>
              <a:ext cx="651816" cy="529829"/>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solidFill>
                  <a:schemeClr val="bg1"/>
                </a:solidFill>
              </a:endParaRPr>
            </a:p>
          </p:txBody>
        </p:sp>
        <p:sp>
          <p:nvSpPr>
            <p:cNvPr id="66" name="文本框 42">
              <a:extLst>
                <a:ext uri="{FF2B5EF4-FFF2-40B4-BE49-F238E27FC236}">
                  <a16:creationId xmlns:a16="http://schemas.microsoft.com/office/drawing/2014/main" id="{42B2BC74-9A7E-42BC-A05C-A110752EC624}"/>
                </a:ext>
              </a:extLst>
            </p:cNvPr>
            <p:cNvSpPr txBox="1">
              <a:spLocks noChangeArrowheads="1"/>
            </p:cNvSpPr>
            <p:nvPr/>
          </p:nvSpPr>
          <p:spPr bwMode="auto">
            <a:xfrm>
              <a:off x="3414210" y="4909576"/>
              <a:ext cx="567263" cy="400110"/>
            </a:xfrm>
            <a:prstGeom prst="rect">
              <a:avLst/>
            </a:prstGeom>
            <a:noFill/>
            <a:ln w="9525">
              <a:noFill/>
              <a:miter lim="800000"/>
              <a:headEnd/>
              <a:tailEnd/>
            </a:ln>
          </p:spPr>
          <p:txBody>
            <a:bodyPr>
              <a:spAutoFit/>
            </a:bodyPr>
            <a:lstStyle/>
            <a:p>
              <a:r>
                <a:rPr lang="en-US" altLang="zh-CN" sz="2000" dirty="0">
                  <a:solidFill>
                    <a:schemeClr val="bg1"/>
                  </a:solidFill>
                  <a:latin typeface="Impact" pitchFamily="34" charset="0"/>
                </a:rPr>
                <a:t>05</a:t>
              </a:r>
              <a:endParaRPr lang="zh-CN" altLang="en-US" sz="2000" dirty="0">
                <a:solidFill>
                  <a:schemeClr val="bg1"/>
                </a:solidFill>
                <a:latin typeface="Impact" pitchFamily="34" charset="0"/>
              </a:endParaRPr>
            </a:p>
          </p:txBody>
        </p:sp>
      </p:grpSp>
      <p:sp>
        <p:nvSpPr>
          <p:cNvPr id="67" name="圆角矩形 23">
            <a:extLst>
              <a:ext uri="{FF2B5EF4-FFF2-40B4-BE49-F238E27FC236}">
                <a16:creationId xmlns:a16="http://schemas.microsoft.com/office/drawing/2014/main" id="{66BFEEAD-F5C1-4434-9321-BED2EC285CDC}"/>
              </a:ext>
            </a:extLst>
          </p:cNvPr>
          <p:cNvSpPr/>
          <p:nvPr/>
        </p:nvSpPr>
        <p:spPr>
          <a:xfrm>
            <a:off x="5156084" y="5464257"/>
            <a:ext cx="6091919" cy="58745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zh-CN" altLang="en-US" sz="2400" dirty="0">
                <a:solidFill>
                  <a:schemeClr val="bg1"/>
                </a:solidFill>
                <a:latin typeface="楷体" panose="02010609060101010101" pitchFamily="49" charset="-122"/>
                <a:ea typeface="楷体" panose="02010609060101010101" pitchFamily="49" charset="-122"/>
                <a:cs typeface="Arial Unicode MS" panose="020B0604020202020204" pitchFamily="34" charset="-122"/>
              </a:rPr>
              <a:t>优秀的需求规格说明书文档的特性</a:t>
            </a:r>
          </a:p>
        </p:txBody>
      </p:sp>
      <p:sp>
        <p:nvSpPr>
          <p:cNvPr id="68" name="圆角矩形 29">
            <a:extLst>
              <a:ext uri="{FF2B5EF4-FFF2-40B4-BE49-F238E27FC236}">
                <a16:creationId xmlns:a16="http://schemas.microsoft.com/office/drawing/2014/main" id="{5F894FF6-7FEF-4F3A-9D1D-8E49E21758EC}"/>
              </a:ext>
            </a:extLst>
          </p:cNvPr>
          <p:cNvSpPr/>
          <p:nvPr/>
        </p:nvSpPr>
        <p:spPr>
          <a:xfrm>
            <a:off x="5172999" y="2972664"/>
            <a:ext cx="6046644" cy="621499"/>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r>
              <a:rPr lang="zh-CN" altLang="en-US" sz="2400" dirty="0">
                <a:solidFill>
                  <a:schemeClr val="bg1"/>
                </a:solidFill>
                <a:latin typeface="楷体" panose="02010609060101010101" pitchFamily="49" charset="-122"/>
                <a:ea typeface="楷体" panose="02010609060101010101" pitchFamily="49" charset="-122"/>
              </a:rPr>
              <a:t> 需求规格说明书概述 </a:t>
            </a:r>
          </a:p>
        </p:txBody>
      </p:sp>
      <p:sp>
        <p:nvSpPr>
          <p:cNvPr id="69" name="圆角矩形 30">
            <a:extLst>
              <a:ext uri="{FF2B5EF4-FFF2-40B4-BE49-F238E27FC236}">
                <a16:creationId xmlns:a16="http://schemas.microsoft.com/office/drawing/2014/main" id="{3E2C606B-467E-47F9-A23B-E9CF8497F4AA}"/>
              </a:ext>
            </a:extLst>
          </p:cNvPr>
          <p:cNvSpPr/>
          <p:nvPr/>
        </p:nvSpPr>
        <p:spPr>
          <a:xfrm>
            <a:off x="5172999" y="3814316"/>
            <a:ext cx="6046644" cy="634352"/>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r>
              <a:rPr lang="zh-CN" altLang="en-US" sz="2400" dirty="0">
                <a:solidFill>
                  <a:schemeClr val="bg1"/>
                </a:solidFill>
                <a:latin typeface="楷体" panose="02010609060101010101" pitchFamily="49" charset="-122"/>
                <a:ea typeface="楷体" panose="02010609060101010101" pitchFamily="49" charset="-122"/>
              </a:rPr>
              <a:t>需求规格说明文档与模板应用</a:t>
            </a:r>
          </a:p>
        </p:txBody>
      </p:sp>
      <p:grpSp>
        <p:nvGrpSpPr>
          <p:cNvPr id="70" name="组合 69">
            <a:extLst>
              <a:ext uri="{FF2B5EF4-FFF2-40B4-BE49-F238E27FC236}">
                <a16:creationId xmlns:a16="http://schemas.microsoft.com/office/drawing/2014/main" id="{6101305C-6F6C-471D-AE23-1B910BE1C51A}"/>
              </a:ext>
            </a:extLst>
          </p:cNvPr>
          <p:cNvGrpSpPr/>
          <p:nvPr/>
        </p:nvGrpSpPr>
        <p:grpSpPr>
          <a:xfrm>
            <a:off x="4295341" y="5576044"/>
            <a:ext cx="653054" cy="529828"/>
            <a:chOff x="3314392" y="5572348"/>
            <a:chExt cx="653054" cy="529828"/>
          </a:xfrm>
        </p:grpSpPr>
        <p:sp>
          <p:nvSpPr>
            <p:cNvPr id="71" name="任意多边形 2">
              <a:extLst>
                <a:ext uri="{FF2B5EF4-FFF2-40B4-BE49-F238E27FC236}">
                  <a16:creationId xmlns:a16="http://schemas.microsoft.com/office/drawing/2014/main" id="{0305A778-086C-4D24-816E-4EAC64E41569}"/>
                </a:ext>
              </a:extLst>
            </p:cNvPr>
            <p:cNvSpPr/>
            <p:nvPr/>
          </p:nvSpPr>
          <p:spPr bwMode="auto">
            <a:xfrm rot="8100000" flipV="1">
              <a:off x="3314392" y="5572348"/>
              <a:ext cx="653054" cy="529828"/>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solidFill>
                  <a:schemeClr val="bg1"/>
                </a:solidFill>
              </a:endParaRPr>
            </a:p>
          </p:txBody>
        </p:sp>
        <p:sp>
          <p:nvSpPr>
            <p:cNvPr id="72" name="文本框 71">
              <a:extLst>
                <a:ext uri="{FF2B5EF4-FFF2-40B4-BE49-F238E27FC236}">
                  <a16:creationId xmlns:a16="http://schemas.microsoft.com/office/drawing/2014/main" id="{C5EBAEB4-48BC-424A-A747-0593EDDF86F9}"/>
                </a:ext>
              </a:extLst>
            </p:cNvPr>
            <p:cNvSpPr txBox="1">
              <a:spLocks noChangeArrowheads="1"/>
            </p:cNvSpPr>
            <p:nvPr/>
          </p:nvSpPr>
          <p:spPr bwMode="auto">
            <a:xfrm>
              <a:off x="3390265" y="5608249"/>
              <a:ext cx="477769" cy="400110"/>
            </a:xfrm>
            <a:prstGeom prst="rect">
              <a:avLst/>
            </a:prstGeom>
            <a:noFill/>
            <a:ln w="9525">
              <a:noFill/>
              <a:miter lim="800000"/>
              <a:headEnd/>
              <a:tailEnd/>
            </a:ln>
          </p:spPr>
          <p:txBody>
            <a:bodyPr>
              <a:spAutoFit/>
            </a:bodyPr>
            <a:lstStyle/>
            <a:p>
              <a:r>
                <a:rPr lang="en-US" altLang="zh-CN" sz="2000" dirty="0">
                  <a:solidFill>
                    <a:schemeClr val="bg1"/>
                  </a:solidFill>
                  <a:latin typeface="Impact" pitchFamily="34" charset="0"/>
                </a:rPr>
                <a:t>06</a:t>
              </a:r>
              <a:endParaRPr lang="zh-CN" altLang="en-US" sz="2000" dirty="0">
                <a:solidFill>
                  <a:schemeClr val="bg1"/>
                </a:solidFill>
                <a:latin typeface="Impact" pitchFamily="34" charset="0"/>
              </a:endParaRPr>
            </a:p>
          </p:txBody>
        </p:sp>
      </p:grpSp>
      <p:sp>
        <p:nvSpPr>
          <p:cNvPr id="73" name="圆角矩形 11">
            <a:extLst>
              <a:ext uri="{FF2B5EF4-FFF2-40B4-BE49-F238E27FC236}">
                <a16:creationId xmlns:a16="http://schemas.microsoft.com/office/drawing/2014/main" id="{D11FB366-753C-4D58-9133-32D60D78DDF3}"/>
              </a:ext>
            </a:extLst>
          </p:cNvPr>
          <p:cNvSpPr/>
          <p:nvPr/>
        </p:nvSpPr>
        <p:spPr>
          <a:xfrm>
            <a:off x="5160425" y="1412986"/>
            <a:ext cx="6080303" cy="559686"/>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r>
              <a:rPr lang="zh-CN" altLang="en-US" sz="2400" dirty="0">
                <a:solidFill>
                  <a:schemeClr val="bg1"/>
                </a:solidFill>
                <a:latin typeface="楷体" panose="02010609060101010101" pitchFamily="49" charset="-122"/>
                <a:ea typeface="楷体" panose="02010609060101010101" pitchFamily="49" charset="-122"/>
              </a:rPr>
              <a:t>需求验证概述</a:t>
            </a:r>
          </a:p>
        </p:txBody>
      </p:sp>
    </p:spTree>
    <p:extLst>
      <p:ext uri="{BB962C8B-B14F-4D97-AF65-F5344CB8AC3E}">
        <p14:creationId xmlns:p14="http://schemas.microsoft.com/office/powerpoint/2010/main" val="969070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需求验证方法</a:t>
            </a:r>
          </a:p>
        </p:txBody>
      </p:sp>
      <p:sp>
        <p:nvSpPr>
          <p:cNvPr id="3" name="内容占位符 2"/>
          <p:cNvSpPr>
            <a:spLocks noGrp="1"/>
          </p:cNvSpPr>
          <p:nvPr>
            <p:ph idx="1"/>
          </p:nvPr>
        </p:nvSpPr>
        <p:spPr>
          <a:xfrm>
            <a:off x="838199" y="1236616"/>
            <a:ext cx="9201151" cy="4329885"/>
          </a:xfrm>
        </p:spPr>
        <p:txBody>
          <a:bodyPr>
            <a:normAutofit/>
          </a:bodyPr>
          <a:lstStyle/>
          <a:p>
            <a:r>
              <a:rPr lang="zh-CN" altLang="en-US" sz="3200" dirty="0"/>
              <a:t>评审过程</a:t>
            </a:r>
          </a:p>
        </p:txBody>
      </p:sp>
      <p:sp>
        <p:nvSpPr>
          <p:cNvPr id="4" name="灯片编号占位符 3"/>
          <p:cNvSpPr>
            <a:spLocks noGrp="1"/>
          </p:cNvSpPr>
          <p:nvPr>
            <p:ph type="sldNum" sz="quarter" idx="12"/>
          </p:nvPr>
        </p:nvSpPr>
        <p:spPr/>
        <p:txBody>
          <a:bodyPr/>
          <a:lstStyle/>
          <a:p>
            <a:fld id="{61F11F2F-59C7-484E-ABBA-B715CE84EDE9}" type="slidenum">
              <a:rPr lang="zh-CN" altLang="en-US" smtClean="0"/>
              <a:t>30</a:t>
            </a:fld>
            <a:endParaRPr lang="zh-CN" altLang="en-US" dirty="0"/>
          </a:p>
        </p:txBody>
      </p:sp>
      <p:grpSp>
        <p:nvGrpSpPr>
          <p:cNvPr id="7" name="Group 31"/>
          <p:cNvGrpSpPr>
            <a:grpSpLocks/>
          </p:cNvGrpSpPr>
          <p:nvPr/>
        </p:nvGrpSpPr>
        <p:grpSpPr bwMode="auto">
          <a:xfrm>
            <a:off x="3511550" y="1111841"/>
            <a:ext cx="7842249" cy="5314360"/>
            <a:chOff x="476" y="754"/>
            <a:chExt cx="3901" cy="3493"/>
          </a:xfrm>
        </p:grpSpPr>
        <p:sp>
          <p:nvSpPr>
            <p:cNvPr id="8" name="AutoShape 7"/>
            <p:cNvSpPr>
              <a:spLocks noChangeArrowheads="1"/>
            </p:cNvSpPr>
            <p:nvPr/>
          </p:nvSpPr>
          <p:spPr bwMode="auto">
            <a:xfrm>
              <a:off x="476" y="754"/>
              <a:ext cx="635" cy="771"/>
            </a:xfrm>
            <a:prstGeom prst="foldedCorner">
              <a:avLst>
                <a:gd name="adj" fmla="val 12500"/>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5"/>
            </a:lnRef>
            <a:fillRef idx="3">
              <a:schemeClr val="accent5"/>
            </a:fillRef>
            <a:effectRef idx="3">
              <a:schemeClr val="accent5"/>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2400" dirty="0">
                  <a:solidFill>
                    <a:schemeClr val="bg1"/>
                  </a:solidFill>
                  <a:latin typeface="楷体" panose="02010609060101010101" pitchFamily="49" charset="-122"/>
                  <a:ea typeface="楷体" panose="02010609060101010101" pitchFamily="49" charset="-122"/>
                </a:rPr>
                <a:t>初始工作</a:t>
              </a:r>
            </a:p>
            <a:p>
              <a:pPr algn="ctr" eaLnBrk="1" hangingPunct="1">
                <a:spcBef>
                  <a:spcPct val="0"/>
                </a:spcBef>
                <a:buSzTx/>
                <a:buFontTx/>
                <a:buNone/>
              </a:pPr>
              <a:r>
                <a:rPr lang="zh-CN" altLang="en-US" sz="2400" dirty="0">
                  <a:solidFill>
                    <a:schemeClr val="bg1"/>
                  </a:solidFill>
                  <a:latin typeface="楷体" panose="02010609060101010101" pitchFamily="49" charset="-122"/>
                  <a:ea typeface="楷体" panose="02010609060101010101" pitchFamily="49" charset="-122"/>
                </a:rPr>
                <a:t>产品</a:t>
              </a:r>
            </a:p>
          </p:txBody>
        </p:sp>
        <p:sp>
          <p:nvSpPr>
            <p:cNvPr id="9" name="Rectangle 9"/>
            <p:cNvSpPr>
              <a:spLocks noChangeArrowheads="1"/>
            </p:cNvSpPr>
            <p:nvPr/>
          </p:nvSpPr>
          <p:spPr bwMode="auto">
            <a:xfrm>
              <a:off x="1656" y="981"/>
              <a:ext cx="952" cy="317"/>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5"/>
            </a:lnRef>
            <a:fillRef idx="3">
              <a:schemeClr val="accent5"/>
            </a:fillRef>
            <a:effectRef idx="3">
              <a:schemeClr val="accent5"/>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2400" dirty="0">
                  <a:solidFill>
                    <a:schemeClr val="bg1"/>
                  </a:solidFill>
                  <a:latin typeface="楷体" panose="02010609060101010101" pitchFamily="49" charset="-122"/>
                  <a:ea typeface="楷体" panose="02010609060101010101" pitchFamily="49" charset="-122"/>
                </a:rPr>
                <a:t>规划</a:t>
              </a:r>
            </a:p>
          </p:txBody>
        </p:sp>
        <p:sp>
          <p:nvSpPr>
            <p:cNvPr id="10" name="Rectangle 11"/>
            <p:cNvSpPr>
              <a:spLocks noChangeArrowheads="1"/>
            </p:cNvSpPr>
            <p:nvPr/>
          </p:nvSpPr>
          <p:spPr bwMode="auto">
            <a:xfrm>
              <a:off x="3153" y="981"/>
              <a:ext cx="952" cy="317"/>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5"/>
            </a:lnRef>
            <a:fillRef idx="3">
              <a:schemeClr val="accent5"/>
            </a:fillRef>
            <a:effectRef idx="3">
              <a:schemeClr val="accent5"/>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2400">
                  <a:solidFill>
                    <a:schemeClr val="bg1"/>
                  </a:solidFill>
                  <a:latin typeface="楷体" panose="02010609060101010101" pitchFamily="49" charset="-122"/>
                  <a:ea typeface="楷体" panose="02010609060101010101" pitchFamily="49" charset="-122"/>
                </a:rPr>
                <a:t>总体会议</a:t>
              </a:r>
            </a:p>
          </p:txBody>
        </p:sp>
        <p:sp>
          <p:nvSpPr>
            <p:cNvPr id="11" name="Line 12"/>
            <p:cNvSpPr>
              <a:spLocks noChangeShapeType="1"/>
            </p:cNvSpPr>
            <p:nvPr/>
          </p:nvSpPr>
          <p:spPr bwMode="auto">
            <a:xfrm>
              <a:off x="1111" y="1162"/>
              <a:ext cx="54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12" name="Line 13"/>
            <p:cNvSpPr>
              <a:spLocks noChangeShapeType="1"/>
            </p:cNvSpPr>
            <p:nvPr/>
          </p:nvSpPr>
          <p:spPr bwMode="auto">
            <a:xfrm>
              <a:off x="2608" y="1117"/>
              <a:ext cx="54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13" name="Line 14"/>
            <p:cNvSpPr>
              <a:spLocks noChangeShapeType="1"/>
            </p:cNvSpPr>
            <p:nvPr/>
          </p:nvSpPr>
          <p:spPr bwMode="auto">
            <a:xfrm>
              <a:off x="3606" y="1298"/>
              <a:ext cx="0" cy="3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14" name="Rectangle 15"/>
            <p:cNvSpPr>
              <a:spLocks noChangeArrowheads="1"/>
            </p:cNvSpPr>
            <p:nvPr/>
          </p:nvSpPr>
          <p:spPr bwMode="auto">
            <a:xfrm>
              <a:off x="3153" y="1661"/>
              <a:ext cx="952" cy="317"/>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2400">
                  <a:solidFill>
                    <a:schemeClr val="bg1"/>
                  </a:solidFill>
                  <a:latin typeface="楷体" panose="02010609060101010101" pitchFamily="49" charset="-122"/>
                  <a:ea typeface="楷体" panose="02010609060101010101" pitchFamily="49" charset="-122"/>
                </a:rPr>
                <a:t>准备</a:t>
              </a:r>
            </a:p>
          </p:txBody>
        </p:sp>
        <p:sp>
          <p:nvSpPr>
            <p:cNvPr id="15" name="Line 16"/>
            <p:cNvSpPr>
              <a:spLocks noChangeShapeType="1"/>
            </p:cNvSpPr>
            <p:nvPr/>
          </p:nvSpPr>
          <p:spPr bwMode="auto">
            <a:xfrm>
              <a:off x="3606" y="1979"/>
              <a:ext cx="0" cy="3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16" name="Rectangle 17"/>
            <p:cNvSpPr>
              <a:spLocks noChangeArrowheads="1"/>
            </p:cNvSpPr>
            <p:nvPr/>
          </p:nvSpPr>
          <p:spPr bwMode="auto">
            <a:xfrm>
              <a:off x="3153" y="2342"/>
              <a:ext cx="952" cy="317"/>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5"/>
            </a:lnRef>
            <a:fillRef idx="3">
              <a:schemeClr val="accent5"/>
            </a:fillRef>
            <a:effectRef idx="3">
              <a:schemeClr val="accent5"/>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2400">
                  <a:solidFill>
                    <a:schemeClr val="bg1"/>
                  </a:solidFill>
                  <a:latin typeface="楷体" panose="02010609060101010101" pitchFamily="49" charset="-122"/>
                  <a:ea typeface="楷体" panose="02010609060101010101" pitchFamily="49" charset="-122"/>
                </a:rPr>
                <a:t>审查会议</a:t>
              </a:r>
            </a:p>
          </p:txBody>
        </p:sp>
        <p:sp>
          <p:nvSpPr>
            <p:cNvPr id="17" name="Rectangle 18"/>
            <p:cNvSpPr>
              <a:spLocks noChangeArrowheads="1"/>
            </p:cNvSpPr>
            <p:nvPr/>
          </p:nvSpPr>
          <p:spPr bwMode="auto">
            <a:xfrm>
              <a:off x="3152" y="3022"/>
              <a:ext cx="952" cy="317"/>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5"/>
            </a:lnRef>
            <a:fillRef idx="3">
              <a:schemeClr val="accent5"/>
            </a:fillRef>
            <a:effectRef idx="3">
              <a:schemeClr val="accent5"/>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2400">
                  <a:solidFill>
                    <a:schemeClr val="bg1"/>
                  </a:solidFill>
                  <a:latin typeface="楷体" panose="02010609060101010101" pitchFamily="49" charset="-122"/>
                  <a:ea typeface="楷体" panose="02010609060101010101" pitchFamily="49" charset="-122"/>
                </a:rPr>
                <a:t>返工（重写）</a:t>
              </a:r>
            </a:p>
          </p:txBody>
        </p:sp>
        <p:sp>
          <p:nvSpPr>
            <p:cNvPr id="18" name="Line 19"/>
            <p:cNvSpPr>
              <a:spLocks noChangeShapeType="1"/>
            </p:cNvSpPr>
            <p:nvPr/>
          </p:nvSpPr>
          <p:spPr bwMode="auto">
            <a:xfrm>
              <a:off x="3606" y="2659"/>
              <a:ext cx="0" cy="3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19" name="Line 20"/>
            <p:cNvSpPr>
              <a:spLocks noChangeShapeType="1"/>
            </p:cNvSpPr>
            <p:nvPr/>
          </p:nvSpPr>
          <p:spPr bwMode="auto">
            <a:xfrm flipH="1">
              <a:off x="2835" y="3158"/>
              <a:ext cx="317" cy="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20" name="Line 21"/>
            <p:cNvSpPr>
              <a:spLocks noChangeShapeType="1"/>
            </p:cNvSpPr>
            <p:nvPr/>
          </p:nvSpPr>
          <p:spPr bwMode="auto">
            <a:xfrm flipV="1">
              <a:off x="2835" y="1797"/>
              <a:ext cx="0" cy="1361"/>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21" name="Line 22"/>
            <p:cNvSpPr>
              <a:spLocks noChangeShapeType="1"/>
            </p:cNvSpPr>
            <p:nvPr/>
          </p:nvSpPr>
          <p:spPr bwMode="auto">
            <a:xfrm>
              <a:off x="2835" y="1797"/>
              <a:ext cx="317" cy="0"/>
            </a:xfrm>
            <a:prstGeom prst="line">
              <a:avLst/>
            </a:prstGeom>
            <a:noFill/>
            <a:ln w="2857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22" name="Rectangle 23"/>
            <p:cNvSpPr>
              <a:spLocks noChangeArrowheads="1"/>
            </p:cNvSpPr>
            <p:nvPr/>
          </p:nvSpPr>
          <p:spPr bwMode="auto">
            <a:xfrm>
              <a:off x="3152" y="3703"/>
              <a:ext cx="952" cy="317"/>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5"/>
            </a:lnRef>
            <a:fillRef idx="3">
              <a:schemeClr val="accent5"/>
            </a:fillRef>
            <a:effectRef idx="3">
              <a:schemeClr val="accent5"/>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2400">
                  <a:solidFill>
                    <a:schemeClr val="bg1"/>
                  </a:solidFill>
                  <a:latin typeface="楷体" panose="02010609060101010101" pitchFamily="49" charset="-122"/>
                  <a:ea typeface="楷体" panose="02010609060101010101" pitchFamily="49" charset="-122"/>
                </a:rPr>
                <a:t>跟踪</a:t>
              </a:r>
            </a:p>
          </p:txBody>
        </p:sp>
        <p:sp>
          <p:nvSpPr>
            <p:cNvPr id="23" name="Line 24"/>
            <p:cNvSpPr>
              <a:spLocks noChangeShapeType="1"/>
            </p:cNvSpPr>
            <p:nvPr/>
          </p:nvSpPr>
          <p:spPr bwMode="auto">
            <a:xfrm>
              <a:off x="3606" y="3339"/>
              <a:ext cx="0" cy="3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24" name="Line 25"/>
            <p:cNvSpPr>
              <a:spLocks noChangeShapeType="1"/>
            </p:cNvSpPr>
            <p:nvPr/>
          </p:nvSpPr>
          <p:spPr bwMode="auto">
            <a:xfrm>
              <a:off x="4105" y="3838"/>
              <a:ext cx="272" cy="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25" name="Line 26"/>
            <p:cNvSpPr>
              <a:spLocks noChangeShapeType="1"/>
            </p:cNvSpPr>
            <p:nvPr/>
          </p:nvSpPr>
          <p:spPr bwMode="auto">
            <a:xfrm flipV="1">
              <a:off x="4377" y="3158"/>
              <a:ext cx="0" cy="68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26" name="Line 27"/>
            <p:cNvSpPr>
              <a:spLocks noChangeShapeType="1"/>
            </p:cNvSpPr>
            <p:nvPr/>
          </p:nvSpPr>
          <p:spPr bwMode="auto">
            <a:xfrm flipH="1">
              <a:off x="4105" y="3158"/>
              <a:ext cx="272" cy="0"/>
            </a:xfrm>
            <a:prstGeom prst="line">
              <a:avLst/>
            </a:prstGeom>
            <a:noFill/>
            <a:ln w="2857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27" name="Line 29"/>
            <p:cNvSpPr>
              <a:spLocks noChangeShapeType="1"/>
            </p:cNvSpPr>
            <p:nvPr/>
          </p:nvSpPr>
          <p:spPr bwMode="auto">
            <a:xfrm flipH="1">
              <a:off x="2290" y="3838"/>
              <a:ext cx="86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28" name="AutoShape 30"/>
            <p:cNvSpPr>
              <a:spLocks noChangeArrowheads="1"/>
            </p:cNvSpPr>
            <p:nvPr/>
          </p:nvSpPr>
          <p:spPr bwMode="auto">
            <a:xfrm>
              <a:off x="1655" y="3476"/>
              <a:ext cx="635" cy="771"/>
            </a:xfrm>
            <a:prstGeom prst="foldedCorner">
              <a:avLst>
                <a:gd name="adj" fmla="val 12500"/>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5"/>
            </a:lnRef>
            <a:fillRef idx="3">
              <a:schemeClr val="accent5"/>
            </a:fillRef>
            <a:effectRef idx="3">
              <a:schemeClr val="accent5"/>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2400">
                  <a:solidFill>
                    <a:schemeClr val="bg1"/>
                  </a:solidFill>
                  <a:latin typeface="楷体" panose="02010609060101010101" pitchFamily="49" charset="-122"/>
                  <a:ea typeface="楷体" panose="02010609060101010101" pitchFamily="49" charset="-122"/>
                </a:rPr>
                <a:t>审查工作</a:t>
              </a:r>
            </a:p>
            <a:p>
              <a:pPr algn="ctr" eaLnBrk="1" hangingPunct="1">
                <a:spcBef>
                  <a:spcPct val="0"/>
                </a:spcBef>
                <a:buSzTx/>
                <a:buFontTx/>
                <a:buNone/>
              </a:pPr>
              <a:r>
                <a:rPr lang="zh-CN" altLang="en-US" sz="2400">
                  <a:solidFill>
                    <a:schemeClr val="bg1"/>
                  </a:solidFill>
                  <a:latin typeface="楷体" panose="02010609060101010101" pitchFamily="49" charset="-122"/>
                  <a:ea typeface="楷体" panose="02010609060101010101" pitchFamily="49" charset="-122"/>
                </a:rPr>
                <a:t>产品</a:t>
              </a:r>
            </a:p>
          </p:txBody>
        </p:sp>
      </p:grpSp>
      <p:sp>
        <p:nvSpPr>
          <p:cNvPr id="29" name="Rectangle 5"/>
          <p:cNvSpPr>
            <a:spLocks noChangeArrowheads="1"/>
          </p:cNvSpPr>
          <p:nvPr/>
        </p:nvSpPr>
        <p:spPr bwMode="auto">
          <a:xfrm>
            <a:off x="1289050" y="3006867"/>
            <a:ext cx="6562761"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SzTx/>
              <a:buFontTx/>
              <a:buNone/>
            </a:pPr>
            <a:r>
              <a:rPr kumimoji="0" lang="zh-CN" altLang="en-US" sz="2800" dirty="0">
                <a:latin typeface="楷体" panose="02010609060101010101" pitchFamily="49" charset="-122"/>
                <a:ea typeface="楷体" panose="02010609060101010101" pitchFamily="49" charset="-122"/>
              </a:rPr>
              <a:t>准备（</a:t>
            </a:r>
            <a:r>
              <a:rPr kumimoji="0" lang="en-US" altLang="zh-CN" sz="2800" dirty="0">
                <a:latin typeface="楷体" panose="02010609060101010101" pitchFamily="49" charset="-122"/>
                <a:ea typeface="楷体" panose="02010609060101010101" pitchFamily="49" charset="-122"/>
              </a:rPr>
              <a:t>Preparation</a:t>
            </a:r>
            <a:r>
              <a:rPr kumimoji="0" lang="zh-CN" altLang="en-US" sz="2800" dirty="0">
                <a:latin typeface="楷体" panose="02010609060101010101" pitchFamily="49" charset="-122"/>
                <a:ea typeface="楷体" panose="02010609060101010101" pitchFamily="49" charset="-122"/>
              </a:rPr>
              <a:t>）：在正式审查的准备阶段，每个审查员以典型缺陷（</a:t>
            </a:r>
            <a:r>
              <a:rPr kumimoji="0" lang="en-US" altLang="zh-CN" sz="2800" dirty="0">
                <a:latin typeface="楷体" panose="02010609060101010101" pitchFamily="49" charset="-122"/>
                <a:ea typeface="楷体" panose="02010609060101010101" pitchFamily="49" charset="-122"/>
              </a:rPr>
              <a:t>defect</a:t>
            </a:r>
            <a:r>
              <a:rPr kumimoji="0" lang="zh-CN" altLang="en-US" sz="2800" dirty="0">
                <a:latin typeface="楷体" panose="02010609060101010101" pitchFamily="49" charset="-122"/>
                <a:ea typeface="楷体" panose="02010609060101010101" pitchFamily="49" charset="-122"/>
              </a:rPr>
              <a:t>）清单为指导，检查产品可能出现的错误，并提出问题。</a:t>
            </a:r>
          </a:p>
        </p:txBody>
      </p:sp>
      <p:sp>
        <p:nvSpPr>
          <p:cNvPr id="30" name="Line 7"/>
          <p:cNvSpPr>
            <a:spLocks noChangeShapeType="1"/>
          </p:cNvSpPr>
          <p:nvPr/>
        </p:nvSpPr>
        <p:spPr bwMode="auto">
          <a:xfrm flipV="1">
            <a:off x="7424183" y="2911850"/>
            <a:ext cx="1257334" cy="144463"/>
          </a:xfrm>
          <a:prstGeom prst="line">
            <a:avLst/>
          </a:prstGeom>
          <a:noFill/>
          <a:ln w="28575">
            <a:solidFill>
              <a:srgbClr val="FF0000"/>
            </a:solidFill>
            <a:prstDash val="lgDashDot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6379628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需求验证方法</a:t>
            </a:r>
          </a:p>
        </p:txBody>
      </p:sp>
      <p:sp>
        <p:nvSpPr>
          <p:cNvPr id="3" name="内容占位符 2"/>
          <p:cNvSpPr>
            <a:spLocks noGrp="1"/>
          </p:cNvSpPr>
          <p:nvPr>
            <p:ph idx="1"/>
          </p:nvPr>
        </p:nvSpPr>
        <p:spPr>
          <a:xfrm>
            <a:off x="838200" y="1236616"/>
            <a:ext cx="9201150" cy="4329885"/>
          </a:xfrm>
        </p:spPr>
        <p:txBody>
          <a:bodyPr>
            <a:normAutofit/>
          </a:bodyPr>
          <a:lstStyle/>
          <a:p>
            <a:r>
              <a:rPr lang="zh-CN" altLang="en-US" dirty="0"/>
              <a:t>评审过程</a:t>
            </a:r>
          </a:p>
        </p:txBody>
      </p:sp>
      <p:sp>
        <p:nvSpPr>
          <p:cNvPr id="4" name="灯片编号占位符 3"/>
          <p:cNvSpPr>
            <a:spLocks noGrp="1"/>
          </p:cNvSpPr>
          <p:nvPr>
            <p:ph type="sldNum" sz="quarter" idx="12"/>
          </p:nvPr>
        </p:nvSpPr>
        <p:spPr/>
        <p:txBody>
          <a:bodyPr/>
          <a:lstStyle/>
          <a:p>
            <a:fld id="{61F11F2F-59C7-484E-ABBA-B715CE84EDE9}" type="slidenum">
              <a:rPr lang="zh-CN" altLang="en-US" smtClean="0"/>
              <a:t>31</a:t>
            </a:fld>
            <a:endParaRPr lang="zh-CN" altLang="en-US" dirty="0"/>
          </a:p>
        </p:txBody>
      </p:sp>
      <p:grpSp>
        <p:nvGrpSpPr>
          <p:cNvPr id="7" name="Group 31"/>
          <p:cNvGrpSpPr>
            <a:grpSpLocks/>
          </p:cNvGrpSpPr>
          <p:nvPr/>
        </p:nvGrpSpPr>
        <p:grpSpPr bwMode="auto">
          <a:xfrm>
            <a:off x="3238500" y="1111841"/>
            <a:ext cx="8115299" cy="5333410"/>
            <a:chOff x="476" y="754"/>
            <a:chExt cx="3901" cy="3493"/>
          </a:xfrm>
        </p:grpSpPr>
        <p:sp>
          <p:nvSpPr>
            <p:cNvPr id="8" name="AutoShape 7"/>
            <p:cNvSpPr>
              <a:spLocks noChangeArrowheads="1"/>
            </p:cNvSpPr>
            <p:nvPr/>
          </p:nvSpPr>
          <p:spPr bwMode="auto">
            <a:xfrm>
              <a:off x="476" y="754"/>
              <a:ext cx="635" cy="771"/>
            </a:xfrm>
            <a:prstGeom prst="foldedCorner">
              <a:avLst>
                <a:gd name="adj" fmla="val 12500"/>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5"/>
            </a:lnRef>
            <a:fillRef idx="3">
              <a:schemeClr val="accent5"/>
            </a:fillRef>
            <a:effectRef idx="3">
              <a:schemeClr val="accent5"/>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2400" dirty="0">
                  <a:solidFill>
                    <a:schemeClr val="bg1"/>
                  </a:solidFill>
                  <a:latin typeface="楷体" panose="02010609060101010101" pitchFamily="49" charset="-122"/>
                  <a:ea typeface="楷体" panose="02010609060101010101" pitchFamily="49" charset="-122"/>
                </a:rPr>
                <a:t>初始工作</a:t>
              </a:r>
            </a:p>
            <a:p>
              <a:pPr algn="ctr" eaLnBrk="1" hangingPunct="1">
                <a:spcBef>
                  <a:spcPct val="0"/>
                </a:spcBef>
                <a:buSzTx/>
                <a:buFontTx/>
                <a:buNone/>
              </a:pPr>
              <a:r>
                <a:rPr lang="zh-CN" altLang="en-US" sz="2400" dirty="0">
                  <a:solidFill>
                    <a:schemeClr val="bg1"/>
                  </a:solidFill>
                  <a:latin typeface="楷体" panose="02010609060101010101" pitchFamily="49" charset="-122"/>
                  <a:ea typeface="楷体" panose="02010609060101010101" pitchFamily="49" charset="-122"/>
                </a:rPr>
                <a:t>产品</a:t>
              </a:r>
            </a:p>
          </p:txBody>
        </p:sp>
        <p:sp>
          <p:nvSpPr>
            <p:cNvPr id="9" name="Rectangle 9"/>
            <p:cNvSpPr>
              <a:spLocks noChangeArrowheads="1"/>
            </p:cNvSpPr>
            <p:nvPr/>
          </p:nvSpPr>
          <p:spPr bwMode="auto">
            <a:xfrm>
              <a:off x="1656" y="981"/>
              <a:ext cx="952" cy="317"/>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5"/>
            </a:lnRef>
            <a:fillRef idx="3">
              <a:schemeClr val="accent5"/>
            </a:fillRef>
            <a:effectRef idx="3">
              <a:schemeClr val="accent5"/>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2400" dirty="0">
                  <a:solidFill>
                    <a:schemeClr val="bg1"/>
                  </a:solidFill>
                  <a:latin typeface="楷体" panose="02010609060101010101" pitchFamily="49" charset="-122"/>
                  <a:ea typeface="楷体" panose="02010609060101010101" pitchFamily="49" charset="-122"/>
                </a:rPr>
                <a:t>规划</a:t>
              </a:r>
            </a:p>
          </p:txBody>
        </p:sp>
        <p:sp>
          <p:nvSpPr>
            <p:cNvPr id="10" name="Rectangle 11"/>
            <p:cNvSpPr>
              <a:spLocks noChangeArrowheads="1"/>
            </p:cNvSpPr>
            <p:nvPr/>
          </p:nvSpPr>
          <p:spPr bwMode="auto">
            <a:xfrm>
              <a:off x="3153" y="981"/>
              <a:ext cx="952" cy="317"/>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5"/>
            </a:lnRef>
            <a:fillRef idx="3">
              <a:schemeClr val="accent5"/>
            </a:fillRef>
            <a:effectRef idx="3">
              <a:schemeClr val="accent5"/>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2400">
                  <a:solidFill>
                    <a:schemeClr val="bg1"/>
                  </a:solidFill>
                  <a:latin typeface="楷体" panose="02010609060101010101" pitchFamily="49" charset="-122"/>
                  <a:ea typeface="楷体" panose="02010609060101010101" pitchFamily="49" charset="-122"/>
                </a:rPr>
                <a:t>总体会议</a:t>
              </a:r>
            </a:p>
          </p:txBody>
        </p:sp>
        <p:sp>
          <p:nvSpPr>
            <p:cNvPr id="11" name="Line 12"/>
            <p:cNvSpPr>
              <a:spLocks noChangeShapeType="1"/>
            </p:cNvSpPr>
            <p:nvPr/>
          </p:nvSpPr>
          <p:spPr bwMode="auto">
            <a:xfrm>
              <a:off x="1111" y="1162"/>
              <a:ext cx="54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12" name="Line 13"/>
            <p:cNvSpPr>
              <a:spLocks noChangeShapeType="1"/>
            </p:cNvSpPr>
            <p:nvPr/>
          </p:nvSpPr>
          <p:spPr bwMode="auto">
            <a:xfrm>
              <a:off x="2608" y="1117"/>
              <a:ext cx="54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13" name="Line 14"/>
            <p:cNvSpPr>
              <a:spLocks noChangeShapeType="1"/>
            </p:cNvSpPr>
            <p:nvPr/>
          </p:nvSpPr>
          <p:spPr bwMode="auto">
            <a:xfrm>
              <a:off x="3606" y="1298"/>
              <a:ext cx="0" cy="3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14" name="Rectangle 15"/>
            <p:cNvSpPr>
              <a:spLocks noChangeArrowheads="1"/>
            </p:cNvSpPr>
            <p:nvPr/>
          </p:nvSpPr>
          <p:spPr bwMode="auto">
            <a:xfrm>
              <a:off x="3153" y="1661"/>
              <a:ext cx="952" cy="317"/>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5"/>
            </a:lnRef>
            <a:fillRef idx="3">
              <a:schemeClr val="accent5"/>
            </a:fillRef>
            <a:effectRef idx="3">
              <a:schemeClr val="accent5"/>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2400">
                  <a:solidFill>
                    <a:schemeClr val="bg1"/>
                  </a:solidFill>
                  <a:latin typeface="楷体" panose="02010609060101010101" pitchFamily="49" charset="-122"/>
                  <a:ea typeface="楷体" panose="02010609060101010101" pitchFamily="49" charset="-122"/>
                </a:rPr>
                <a:t>准备</a:t>
              </a:r>
            </a:p>
          </p:txBody>
        </p:sp>
        <p:sp>
          <p:nvSpPr>
            <p:cNvPr id="15" name="Line 16"/>
            <p:cNvSpPr>
              <a:spLocks noChangeShapeType="1"/>
            </p:cNvSpPr>
            <p:nvPr/>
          </p:nvSpPr>
          <p:spPr bwMode="auto">
            <a:xfrm>
              <a:off x="3606" y="1979"/>
              <a:ext cx="0" cy="3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16" name="Rectangle 17"/>
            <p:cNvSpPr>
              <a:spLocks noChangeArrowheads="1"/>
            </p:cNvSpPr>
            <p:nvPr/>
          </p:nvSpPr>
          <p:spPr bwMode="auto">
            <a:xfrm>
              <a:off x="3153" y="2342"/>
              <a:ext cx="952" cy="317"/>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2400">
                  <a:solidFill>
                    <a:schemeClr val="bg1"/>
                  </a:solidFill>
                  <a:latin typeface="楷体" panose="02010609060101010101" pitchFamily="49" charset="-122"/>
                  <a:ea typeface="楷体" panose="02010609060101010101" pitchFamily="49" charset="-122"/>
                </a:rPr>
                <a:t>审查会议</a:t>
              </a:r>
            </a:p>
          </p:txBody>
        </p:sp>
        <p:sp>
          <p:nvSpPr>
            <p:cNvPr id="17" name="Rectangle 18"/>
            <p:cNvSpPr>
              <a:spLocks noChangeArrowheads="1"/>
            </p:cNvSpPr>
            <p:nvPr/>
          </p:nvSpPr>
          <p:spPr bwMode="auto">
            <a:xfrm>
              <a:off x="3152" y="3022"/>
              <a:ext cx="952" cy="317"/>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5"/>
            </a:lnRef>
            <a:fillRef idx="3">
              <a:schemeClr val="accent5"/>
            </a:fillRef>
            <a:effectRef idx="3">
              <a:schemeClr val="accent5"/>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2400">
                  <a:solidFill>
                    <a:schemeClr val="bg1"/>
                  </a:solidFill>
                  <a:latin typeface="楷体" panose="02010609060101010101" pitchFamily="49" charset="-122"/>
                  <a:ea typeface="楷体" panose="02010609060101010101" pitchFamily="49" charset="-122"/>
                </a:rPr>
                <a:t>返工（重写）</a:t>
              </a:r>
            </a:p>
          </p:txBody>
        </p:sp>
        <p:sp>
          <p:nvSpPr>
            <p:cNvPr id="18" name="Line 19"/>
            <p:cNvSpPr>
              <a:spLocks noChangeShapeType="1"/>
            </p:cNvSpPr>
            <p:nvPr/>
          </p:nvSpPr>
          <p:spPr bwMode="auto">
            <a:xfrm>
              <a:off x="3606" y="2659"/>
              <a:ext cx="0" cy="3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19" name="Line 20"/>
            <p:cNvSpPr>
              <a:spLocks noChangeShapeType="1"/>
            </p:cNvSpPr>
            <p:nvPr/>
          </p:nvSpPr>
          <p:spPr bwMode="auto">
            <a:xfrm flipH="1">
              <a:off x="2835" y="3158"/>
              <a:ext cx="317" cy="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20" name="Line 21"/>
            <p:cNvSpPr>
              <a:spLocks noChangeShapeType="1"/>
            </p:cNvSpPr>
            <p:nvPr/>
          </p:nvSpPr>
          <p:spPr bwMode="auto">
            <a:xfrm flipV="1">
              <a:off x="2835" y="1797"/>
              <a:ext cx="0" cy="1361"/>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21" name="Line 22"/>
            <p:cNvSpPr>
              <a:spLocks noChangeShapeType="1"/>
            </p:cNvSpPr>
            <p:nvPr/>
          </p:nvSpPr>
          <p:spPr bwMode="auto">
            <a:xfrm>
              <a:off x="2835" y="1797"/>
              <a:ext cx="317" cy="0"/>
            </a:xfrm>
            <a:prstGeom prst="line">
              <a:avLst/>
            </a:prstGeom>
            <a:noFill/>
            <a:ln w="2857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22" name="Rectangle 23"/>
            <p:cNvSpPr>
              <a:spLocks noChangeArrowheads="1"/>
            </p:cNvSpPr>
            <p:nvPr/>
          </p:nvSpPr>
          <p:spPr bwMode="auto">
            <a:xfrm>
              <a:off x="3152" y="3703"/>
              <a:ext cx="952" cy="317"/>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5"/>
            </a:lnRef>
            <a:fillRef idx="3">
              <a:schemeClr val="accent5"/>
            </a:fillRef>
            <a:effectRef idx="3">
              <a:schemeClr val="accent5"/>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2400">
                  <a:solidFill>
                    <a:schemeClr val="bg1"/>
                  </a:solidFill>
                  <a:latin typeface="楷体" panose="02010609060101010101" pitchFamily="49" charset="-122"/>
                  <a:ea typeface="楷体" panose="02010609060101010101" pitchFamily="49" charset="-122"/>
                </a:rPr>
                <a:t>跟踪</a:t>
              </a:r>
            </a:p>
          </p:txBody>
        </p:sp>
        <p:sp>
          <p:nvSpPr>
            <p:cNvPr id="23" name="Line 24"/>
            <p:cNvSpPr>
              <a:spLocks noChangeShapeType="1"/>
            </p:cNvSpPr>
            <p:nvPr/>
          </p:nvSpPr>
          <p:spPr bwMode="auto">
            <a:xfrm>
              <a:off x="3606" y="3339"/>
              <a:ext cx="0" cy="3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24" name="Line 25"/>
            <p:cNvSpPr>
              <a:spLocks noChangeShapeType="1"/>
            </p:cNvSpPr>
            <p:nvPr/>
          </p:nvSpPr>
          <p:spPr bwMode="auto">
            <a:xfrm>
              <a:off x="4105" y="3838"/>
              <a:ext cx="272" cy="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25" name="Line 26"/>
            <p:cNvSpPr>
              <a:spLocks noChangeShapeType="1"/>
            </p:cNvSpPr>
            <p:nvPr/>
          </p:nvSpPr>
          <p:spPr bwMode="auto">
            <a:xfrm flipV="1">
              <a:off x="4377" y="3158"/>
              <a:ext cx="0" cy="68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26" name="Line 27"/>
            <p:cNvSpPr>
              <a:spLocks noChangeShapeType="1"/>
            </p:cNvSpPr>
            <p:nvPr/>
          </p:nvSpPr>
          <p:spPr bwMode="auto">
            <a:xfrm flipH="1">
              <a:off x="4105" y="3158"/>
              <a:ext cx="272" cy="0"/>
            </a:xfrm>
            <a:prstGeom prst="line">
              <a:avLst/>
            </a:prstGeom>
            <a:noFill/>
            <a:ln w="2857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27" name="Line 29"/>
            <p:cNvSpPr>
              <a:spLocks noChangeShapeType="1"/>
            </p:cNvSpPr>
            <p:nvPr/>
          </p:nvSpPr>
          <p:spPr bwMode="auto">
            <a:xfrm flipH="1">
              <a:off x="2290" y="3838"/>
              <a:ext cx="86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28" name="AutoShape 30"/>
            <p:cNvSpPr>
              <a:spLocks noChangeArrowheads="1"/>
            </p:cNvSpPr>
            <p:nvPr/>
          </p:nvSpPr>
          <p:spPr bwMode="auto">
            <a:xfrm>
              <a:off x="1655" y="3476"/>
              <a:ext cx="635" cy="771"/>
            </a:xfrm>
            <a:prstGeom prst="foldedCorner">
              <a:avLst>
                <a:gd name="adj" fmla="val 12500"/>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5"/>
            </a:lnRef>
            <a:fillRef idx="3">
              <a:schemeClr val="accent5"/>
            </a:fillRef>
            <a:effectRef idx="3">
              <a:schemeClr val="accent5"/>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2400" dirty="0">
                  <a:solidFill>
                    <a:schemeClr val="bg1"/>
                  </a:solidFill>
                  <a:latin typeface="楷体" panose="02010609060101010101" pitchFamily="49" charset="-122"/>
                  <a:ea typeface="楷体" panose="02010609060101010101" pitchFamily="49" charset="-122"/>
                </a:rPr>
                <a:t>审查工作</a:t>
              </a:r>
            </a:p>
            <a:p>
              <a:pPr algn="ctr" eaLnBrk="1" hangingPunct="1">
                <a:spcBef>
                  <a:spcPct val="0"/>
                </a:spcBef>
                <a:buSzTx/>
                <a:buFontTx/>
                <a:buNone/>
              </a:pPr>
              <a:r>
                <a:rPr lang="zh-CN" altLang="en-US" sz="2400" dirty="0">
                  <a:solidFill>
                    <a:schemeClr val="bg1"/>
                  </a:solidFill>
                  <a:latin typeface="楷体" panose="02010609060101010101" pitchFamily="49" charset="-122"/>
                  <a:ea typeface="楷体" panose="02010609060101010101" pitchFamily="49" charset="-122"/>
                </a:rPr>
                <a:t>产品</a:t>
              </a:r>
            </a:p>
          </p:txBody>
        </p:sp>
      </p:grpSp>
      <p:sp>
        <p:nvSpPr>
          <p:cNvPr id="29" name="Rectangle 5"/>
          <p:cNvSpPr>
            <a:spLocks noChangeArrowheads="1"/>
          </p:cNvSpPr>
          <p:nvPr/>
        </p:nvSpPr>
        <p:spPr bwMode="auto">
          <a:xfrm>
            <a:off x="908056" y="2420938"/>
            <a:ext cx="6583394"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SzTx/>
              <a:buFontTx/>
              <a:buNone/>
            </a:pPr>
            <a:r>
              <a:rPr kumimoji="0" lang="zh-CN" altLang="en-US" sz="2400" dirty="0">
                <a:latin typeface="楷体" panose="02010609060101010101" pitchFamily="49" charset="-122"/>
                <a:ea typeface="楷体" panose="02010609060101010101" pitchFamily="49" charset="-122"/>
              </a:rPr>
              <a:t>审查会议（</a:t>
            </a:r>
            <a:r>
              <a:rPr kumimoji="0" lang="en-US" altLang="zh-CN" sz="2400" dirty="0">
                <a:latin typeface="楷体" panose="02010609060101010101" pitchFamily="49" charset="-122"/>
                <a:ea typeface="楷体" panose="02010609060101010101" pitchFamily="49" charset="-122"/>
              </a:rPr>
              <a:t>Inspection meeting</a:t>
            </a:r>
            <a:r>
              <a:rPr kumimoji="0" lang="zh-CN" altLang="en-US" sz="2400" dirty="0">
                <a:latin typeface="楷体" panose="02010609060101010101" pitchFamily="49" charset="-122"/>
                <a:ea typeface="楷体" panose="02010609060101010101" pitchFamily="49" charset="-122"/>
              </a:rPr>
              <a:t>）</a:t>
            </a:r>
            <a:r>
              <a:rPr kumimoji="0" lang="en-US" altLang="zh-CN" sz="2400" dirty="0">
                <a:latin typeface="楷体" panose="02010609060101010101" pitchFamily="49" charset="-122"/>
                <a:ea typeface="楷体" panose="02010609060101010101" pitchFamily="49" charset="-122"/>
              </a:rPr>
              <a:t>: </a:t>
            </a:r>
            <a:r>
              <a:rPr kumimoji="0" lang="zh-CN" altLang="en-US" sz="2400" dirty="0">
                <a:latin typeface="楷体" panose="02010609060101010101" pitchFamily="49" charset="-122"/>
                <a:ea typeface="楷体" panose="02010609060101010101" pitchFamily="49" charset="-122"/>
              </a:rPr>
              <a:t>在审查会进行过程中，读者通过软件需求规格说明指导审查小组，</a:t>
            </a:r>
            <a:r>
              <a:rPr kumimoji="0" lang="zh-CN" altLang="en-US" sz="2400" dirty="0">
                <a:solidFill>
                  <a:schemeClr val="hlink"/>
                </a:solidFill>
                <a:latin typeface="楷体" panose="02010609060101010101" pitchFamily="49" charset="-122"/>
                <a:ea typeface="楷体" panose="02010609060101010101" pitchFamily="49" charset="-122"/>
              </a:rPr>
              <a:t>一次解释一个需求</a:t>
            </a:r>
            <a:r>
              <a:rPr kumimoji="0" lang="zh-CN" altLang="en-US" sz="2400" dirty="0">
                <a:latin typeface="楷体" panose="02010609060101010101" pitchFamily="49" charset="-122"/>
                <a:ea typeface="楷体" panose="02010609060101010101" pitchFamily="49" charset="-122"/>
              </a:rPr>
              <a:t>。当审查员提出可能的错误或其它问题时，记录员就</a:t>
            </a:r>
            <a:r>
              <a:rPr kumimoji="0" lang="zh-CN" altLang="en-US" sz="2400" dirty="0">
                <a:solidFill>
                  <a:schemeClr val="hlink"/>
                </a:solidFill>
                <a:latin typeface="楷体" panose="02010609060101010101" pitchFamily="49" charset="-122"/>
                <a:ea typeface="楷体" panose="02010609060101010101" pitchFamily="49" charset="-122"/>
              </a:rPr>
              <a:t>记录</a:t>
            </a:r>
            <a:r>
              <a:rPr kumimoji="0" lang="zh-CN" altLang="en-US" sz="2400" dirty="0">
                <a:latin typeface="楷体" panose="02010609060101010101" pitchFamily="49" charset="-122"/>
                <a:ea typeface="楷体" panose="02010609060101010101" pitchFamily="49" charset="-122"/>
              </a:rPr>
              <a:t>这些内容，其形式可以成为需求作者的工作项列表。会议的目的是尽可能多地发现需求规格说明中的重大缺陷。</a:t>
            </a:r>
          </a:p>
        </p:txBody>
      </p:sp>
      <p:sp>
        <p:nvSpPr>
          <p:cNvPr id="30" name="Line 7"/>
          <p:cNvSpPr>
            <a:spLocks noChangeShapeType="1"/>
          </p:cNvSpPr>
          <p:nvPr/>
        </p:nvSpPr>
        <p:spPr bwMode="auto">
          <a:xfrm>
            <a:off x="7554965" y="3613459"/>
            <a:ext cx="996937" cy="165087"/>
          </a:xfrm>
          <a:prstGeom prst="line">
            <a:avLst/>
          </a:prstGeom>
          <a:noFill/>
          <a:ln w="28575">
            <a:solidFill>
              <a:srgbClr val="FF0000"/>
            </a:solidFill>
            <a:prstDash val="lgDashDot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592414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需求验证方法</a:t>
            </a:r>
          </a:p>
        </p:txBody>
      </p:sp>
      <p:sp>
        <p:nvSpPr>
          <p:cNvPr id="3" name="内容占位符 2"/>
          <p:cNvSpPr>
            <a:spLocks noGrp="1"/>
          </p:cNvSpPr>
          <p:nvPr>
            <p:ph idx="1"/>
          </p:nvPr>
        </p:nvSpPr>
        <p:spPr>
          <a:xfrm>
            <a:off x="838200" y="1236616"/>
            <a:ext cx="9201150" cy="4329885"/>
          </a:xfrm>
        </p:spPr>
        <p:txBody>
          <a:bodyPr>
            <a:normAutofit/>
          </a:bodyPr>
          <a:lstStyle/>
          <a:p>
            <a:r>
              <a:rPr lang="zh-CN" altLang="en-US" sz="3200" dirty="0"/>
              <a:t>评审过程</a:t>
            </a:r>
          </a:p>
        </p:txBody>
      </p:sp>
      <p:sp>
        <p:nvSpPr>
          <p:cNvPr id="4" name="灯片编号占位符 3"/>
          <p:cNvSpPr>
            <a:spLocks noGrp="1"/>
          </p:cNvSpPr>
          <p:nvPr>
            <p:ph type="sldNum" sz="quarter" idx="12"/>
          </p:nvPr>
        </p:nvSpPr>
        <p:spPr/>
        <p:txBody>
          <a:bodyPr/>
          <a:lstStyle/>
          <a:p>
            <a:fld id="{61F11F2F-59C7-484E-ABBA-B715CE84EDE9}" type="slidenum">
              <a:rPr lang="zh-CN" altLang="en-US" smtClean="0"/>
              <a:t>32</a:t>
            </a:fld>
            <a:endParaRPr lang="zh-CN" altLang="en-US" dirty="0"/>
          </a:p>
        </p:txBody>
      </p:sp>
      <p:grpSp>
        <p:nvGrpSpPr>
          <p:cNvPr id="7" name="Group 31"/>
          <p:cNvGrpSpPr>
            <a:grpSpLocks/>
          </p:cNvGrpSpPr>
          <p:nvPr/>
        </p:nvGrpSpPr>
        <p:grpSpPr bwMode="auto">
          <a:xfrm>
            <a:off x="3276600" y="1111841"/>
            <a:ext cx="8077199" cy="5295310"/>
            <a:chOff x="476" y="754"/>
            <a:chExt cx="3901" cy="3493"/>
          </a:xfrm>
        </p:grpSpPr>
        <p:sp>
          <p:nvSpPr>
            <p:cNvPr id="8" name="AutoShape 7"/>
            <p:cNvSpPr>
              <a:spLocks noChangeArrowheads="1"/>
            </p:cNvSpPr>
            <p:nvPr/>
          </p:nvSpPr>
          <p:spPr bwMode="auto">
            <a:xfrm>
              <a:off x="476" y="754"/>
              <a:ext cx="635" cy="771"/>
            </a:xfrm>
            <a:prstGeom prst="foldedCorner">
              <a:avLst>
                <a:gd name="adj" fmla="val 12500"/>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5"/>
            </a:lnRef>
            <a:fillRef idx="3">
              <a:schemeClr val="accent5"/>
            </a:fillRef>
            <a:effectRef idx="3">
              <a:schemeClr val="accent5"/>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2400" dirty="0">
                  <a:solidFill>
                    <a:schemeClr val="bg1"/>
                  </a:solidFill>
                  <a:latin typeface="楷体" panose="02010609060101010101" pitchFamily="49" charset="-122"/>
                  <a:ea typeface="楷体" panose="02010609060101010101" pitchFamily="49" charset="-122"/>
                </a:rPr>
                <a:t>初始工作</a:t>
              </a:r>
            </a:p>
            <a:p>
              <a:pPr algn="ctr" eaLnBrk="1" hangingPunct="1">
                <a:spcBef>
                  <a:spcPct val="0"/>
                </a:spcBef>
                <a:buSzTx/>
                <a:buFontTx/>
                <a:buNone/>
              </a:pPr>
              <a:r>
                <a:rPr lang="zh-CN" altLang="en-US" sz="2400" dirty="0">
                  <a:solidFill>
                    <a:schemeClr val="bg1"/>
                  </a:solidFill>
                  <a:latin typeface="楷体" panose="02010609060101010101" pitchFamily="49" charset="-122"/>
                  <a:ea typeface="楷体" panose="02010609060101010101" pitchFamily="49" charset="-122"/>
                </a:rPr>
                <a:t>产品</a:t>
              </a:r>
            </a:p>
          </p:txBody>
        </p:sp>
        <p:sp>
          <p:nvSpPr>
            <p:cNvPr id="9" name="Rectangle 9"/>
            <p:cNvSpPr>
              <a:spLocks noChangeArrowheads="1"/>
            </p:cNvSpPr>
            <p:nvPr/>
          </p:nvSpPr>
          <p:spPr bwMode="auto">
            <a:xfrm>
              <a:off x="1656" y="981"/>
              <a:ext cx="952" cy="317"/>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5"/>
            </a:lnRef>
            <a:fillRef idx="3">
              <a:schemeClr val="accent5"/>
            </a:fillRef>
            <a:effectRef idx="3">
              <a:schemeClr val="accent5"/>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2400" dirty="0">
                  <a:solidFill>
                    <a:schemeClr val="bg1"/>
                  </a:solidFill>
                  <a:latin typeface="楷体" panose="02010609060101010101" pitchFamily="49" charset="-122"/>
                  <a:ea typeface="楷体" panose="02010609060101010101" pitchFamily="49" charset="-122"/>
                </a:rPr>
                <a:t>规划</a:t>
              </a:r>
            </a:p>
          </p:txBody>
        </p:sp>
        <p:sp>
          <p:nvSpPr>
            <p:cNvPr id="10" name="Rectangle 11"/>
            <p:cNvSpPr>
              <a:spLocks noChangeArrowheads="1"/>
            </p:cNvSpPr>
            <p:nvPr/>
          </p:nvSpPr>
          <p:spPr bwMode="auto">
            <a:xfrm>
              <a:off x="3153" y="981"/>
              <a:ext cx="952" cy="317"/>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5"/>
            </a:lnRef>
            <a:fillRef idx="3">
              <a:schemeClr val="accent5"/>
            </a:fillRef>
            <a:effectRef idx="3">
              <a:schemeClr val="accent5"/>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2400">
                  <a:solidFill>
                    <a:schemeClr val="bg1"/>
                  </a:solidFill>
                  <a:latin typeface="楷体" panose="02010609060101010101" pitchFamily="49" charset="-122"/>
                  <a:ea typeface="楷体" panose="02010609060101010101" pitchFamily="49" charset="-122"/>
                </a:rPr>
                <a:t>总体会议</a:t>
              </a:r>
            </a:p>
          </p:txBody>
        </p:sp>
        <p:sp>
          <p:nvSpPr>
            <p:cNvPr id="11" name="Line 12"/>
            <p:cNvSpPr>
              <a:spLocks noChangeShapeType="1"/>
            </p:cNvSpPr>
            <p:nvPr/>
          </p:nvSpPr>
          <p:spPr bwMode="auto">
            <a:xfrm>
              <a:off x="1111" y="1162"/>
              <a:ext cx="54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12" name="Line 13"/>
            <p:cNvSpPr>
              <a:spLocks noChangeShapeType="1"/>
            </p:cNvSpPr>
            <p:nvPr/>
          </p:nvSpPr>
          <p:spPr bwMode="auto">
            <a:xfrm>
              <a:off x="2608" y="1117"/>
              <a:ext cx="54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13" name="Line 14"/>
            <p:cNvSpPr>
              <a:spLocks noChangeShapeType="1"/>
            </p:cNvSpPr>
            <p:nvPr/>
          </p:nvSpPr>
          <p:spPr bwMode="auto">
            <a:xfrm>
              <a:off x="3606" y="1298"/>
              <a:ext cx="0" cy="3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14" name="Rectangle 15"/>
            <p:cNvSpPr>
              <a:spLocks noChangeArrowheads="1"/>
            </p:cNvSpPr>
            <p:nvPr/>
          </p:nvSpPr>
          <p:spPr bwMode="auto">
            <a:xfrm>
              <a:off x="3153" y="1661"/>
              <a:ext cx="952" cy="317"/>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5"/>
            </a:lnRef>
            <a:fillRef idx="3">
              <a:schemeClr val="accent5"/>
            </a:fillRef>
            <a:effectRef idx="3">
              <a:schemeClr val="accent5"/>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2400">
                  <a:solidFill>
                    <a:schemeClr val="bg1"/>
                  </a:solidFill>
                  <a:latin typeface="楷体" panose="02010609060101010101" pitchFamily="49" charset="-122"/>
                  <a:ea typeface="楷体" panose="02010609060101010101" pitchFamily="49" charset="-122"/>
                </a:rPr>
                <a:t>准备</a:t>
              </a:r>
            </a:p>
          </p:txBody>
        </p:sp>
        <p:sp>
          <p:nvSpPr>
            <p:cNvPr id="15" name="Line 16"/>
            <p:cNvSpPr>
              <a:spLocks noChangeShapeType="1"/>
            </p:cNvSpPr>
            <p:nvPr/>
          </p:nvSpPr>
          <p:spPr bwMode="auto">
            <a:xfrm>
              <a:off x="3606" y="1979"/>
              <a:ext cx="0" cy="3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16" name="Rectangle 17"/>
            <p:cNvSpPr>
              <a:spLocks noChangeArrowheads="1"/>
            </p:cNvSpPr>
            <p:nvPr/>
          </p:nvSpPr>
          <p:spPr bwMode="auto">
            <a:xfrm>
              <a:off x="3153" y="2342"/>
              <a:ext cx="952" cy="317"/>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5"/>
            </a:lnRef>
            <a:fillRef idx="3">
              <a:schemeClr val="accent5"/>
            </a:fillRef>
            <a:effectRef idx="3">
              <a:schemeClr val="accent5"/>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2400">
                  <a:solidFill>
                    <a:schemeClr val="bg1"/>
                  </a:solidFill>
                  <a:latin typeface="楷体" panose="02010609060101010101" pitchFamily="49" charset="-122"/>
                  <a:ea typeface="楷体" panose="02010609060101010101" pitchFamily="49" charset="-122"/>
                </a:rPr>
                <a:t>审查会议</a:t>
              </a:r>
            </a:p>
          </p:txBody>
        </p:sp>
        <p:sp>
          <p:nvSpPr>
            <p:cNvPr id="17" name="Rectangle 18"/>
            <p:cNvSpPr>
              <a:spLocks noChangeArrowheads="1"/>
            </p:cNvSpPr>
            <p:nvPr/>
          </p:nvSpPr>
          <p:spPr bwMode="auto">
            <a:xfrm>
              <a:off x="3152" y="3022"/>
              <a:ext cx="952" cy="317"/>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2400">
                  <a:solidFill>
                    <a:schemeClr val="bg1"/>
                  </a:solidFill>
                  <a:latin typeface="楷体" panose="02010609060101010101" pitchFamily="49" charset="-122"/>
                  <a:ea typeface="楷体" panose="02010609060101010101" pitchFamily="49" charset="-122"/>
                </a:rPr>
                <a:t>返工（重写）</a:t>
              </a:r>
            </a:p>
          </p:txBody>
        </p:sp>
        <p:sp>
          <p:nvSpPr>
            <p:cNvPr id="18" name="Line 19"/>
            <p:cNvSpPr>
              <a:spLocks noChangeShapeType="1"/>
            </p:cNvSpPr>
            <p:nvPr/>
          </p:nvSpPr>
          <p:spPr bwMode="auto">
            <a:xfrm>
              <a:off x="3606" y="2659"/>
              <a:ext cx="0" cy="3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19" name="Line 20"/>
            <p:cNvSpPr>
              <a:spLocks noChangeShapeType="1"/>
            </p:cNvSpPr>
            <p:nvPr/>
          </p:nvSpPr>
          <p:spPr bwMode="auto">
            <a:xfrm flipH="1">
              <a:off x="2835" y="3158"/>
              <a:ext cx="317" cy="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20" name="Line 21"/>
            <p:cNvSpPr>
              <a:spLocks noChangeShapeType="1"/>
            </p:cNvSpPr>
            <p:nvPr/>
          </p:nvSpPr>
          <p:spPr bwMode="auto">
            <a:xfrm flipV="1">
              <a:off x="2835" y="1797"/>
              <a:ext cx="0" cy="1361"/>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21" name="Line 22"/>
            <p:cNvSpPr>
              <a:spLocks noChangeShapeType="1"/>
            </p:cNvSpPr>
            <p:nvPr/>
          </p:nvSpPr>
          <p:spPr bwMode="auto">
            <a:xfrm>
              <a:off x="2835" y="1797"/>
              <a:ext cx="317" cy="0"/>
            </a:xfrm>
            <a:prstGeom prst="line">
              <a:avLst/>
            </a:prstGeom>
            <a:noFill/>
            <a:ln w="2857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22" name="Rectangle 23"/>
            <p:cNvSpPr>
              <a:spLocks noChangeArrowheads="1"/>
            </p:cNvSpPr>
            <p:nvPr/>
          </p:nvSpPr>
          <p:spPr bwMode="auto">
            <a:xfrm>
              <a:off x="3152" y="3703"/>
              <a:ext cx="952" cy="317"/>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5"/>
            </a:lnRef>
            <a:fillRef idx="3">
              <a:schemeClr val="accent5"/>
            </a:fillRef>
            <a:effectRef idx="3">
              <a:schemeClr val="accent5"/>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2400">
                  <a:solidFill>
                    <a:schemeClr val="bg1"/>
                  </a:solidFill>
                  <a:latin typeface="楷体" panose="02010609060101010101" pitchFamily="49" charset="-122"/>
                  <a:ea typeface="楷体" panose="02010609060101010101" pitchFamily="49" charset="-122"/>
                </a:rPr>
                <a:t>跟踪</a:t>
              </a:r>
            </a:p>
          </p:txBody>
        </p:sp>
        <p:sp>
          <p:nvSpPr>
            <p:cNvPr id="23" name="Line 24"/>
            <p:cNvSpPr>
              <a:spLocks noChangeShapeType="1"/>
            </p:cNvSpPr>
            <p:nvPr/>
          </p:nvSpPr>
          <p:spPr bwMode="auto">
            <a:xfrm>
              <a:off x="3606" y="3339"/>
              <a:ext cx="0" cy="3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24" name="Line 25"/>
            <p:cNvSpPr>
              <a:spLocks noChangeShapeType="1"/>
            </p:cNvSpPr>
            <p:nvPr/>
          </p:nvSpPr>
          <p:spPr bwMode="auto">
            <a:xfrm>
              <a:off x="4105" y="3838"/>
              <a:ext cx="272" cy="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25" name="Line 26"/>
            <p:cNvSpPr>
              <a:spLocks noChangeShapeType="1"/>
            </p:cNvSpPr>
            <p:nvPr/>
          </p:nvSpPr>
          <p:spPr bwMode="auto">
            <a:xfrm flipV="1">
              <a:off x="4377" y="3158"/>
              <a:ext cx="0" cy="68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26" name="Line 27"/>
            <p:cNvSpPr>
              <a:spLocks noChangeShapeType="1"/>
            </p:cNvSpPr>
            <p:nvPr/>
          </p:nvSpPr>
          <p:spPr bwMode="auto">
            <a:xfrm flipH="1">
              <a:off x="4105" y="3158"/>
              <a:ext cx="272" cy="0"/>
            </a:xfrm>
            <a:prstGeom prst="line">
              <a:avLst/>
            </a:prstGeom>
            <a:noFill/>
            <a:ln w="2857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27" name="Line 29"/>
            <p:cNvSpPr>
              <a:spLocks noChangeShapeType="1"/>
            </p:cNvSpPr>
            <p:nvPr/>
          </p:nvSpPr>
          <p:spPr bwMode="auto">
            <a:xfrm flipH="1">
              <a:off x="2290" y="3838"/>
              <a:ext cx="86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28" name="AutoShape 30"/>
            <p:cNvSpPr>
              <a:spLocks noChangeArrowheads="1"/>
            </p:cNvSpPr>
            <p:nvPr/>
          </p:nvSpPr>
          <p:spPr bwMode="auto">
            <a:xfrm>
              <a:off x="1655" y="3476"/>
              <a:ext cx="635" cy="771"/>
            </a:xfrm>
            <a:prstGeom prst="foldedCorner">
              <a:avLst>
                <a:gd name="adj" fmla="val 12500"/>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5"/>
            </a:lnRef>
            <a:fillRef idx="3">
              <a:schemeClr val="accent5"/>
            </a:fillRef>
            <a:effectRef idx="3">
              <a:schemeClr val="accent5"/>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2400">
                  <a:solidFill>
                    <a:schemeClr val="bg1"/>
                  </a:solidFill>
                  <a:latin typeface="楷体" panose="02010609060101010101" pitchFamily="49" charset="-122"/>
                  <a:ea typeface="楷体" panose="02010609060101010101" pitchFamily="49" charset="-122"/>
                </a:rPr>
                <a:t>审查工作</a:t>
              </a:r>
            </a:p>
            <a:p>
              <a:pPr algn="ctr" eaLnBrk="1" hangingPunct="1">
                <a:spcBef>
                  <a:spcPct val="0"/>
                </a:spcBef>
                <a:buSzTx/>
                <a:buFontTx/>
                <a:buNone/>
              </a:pPr>
              <a:r>
                <a:rPr lang="zh-CN" altLang="en-US" sz="2400">
                  <a:solidFill>
                    <a:schemeClr val="bg1"/>
                  </a:solidFill>
                  <a:latin typeface="楷体" panose="02010609060101010101" pitchFamily="49" charset="-122"/>
                  <a:ea typeface="楷体" panose="02010609060101010101" pitchFamily="49" charset="-122"/>
                </a:rPr>
                <a:t>产品</a:t>
              </a:r>
            </a:p>
          </p:txBody>
        </p:sp>
      </p:grpSp>
      <p:sp>
        <p:nvSpPr>
          <p:cNvPr id="29" name="Line 6"/>
          <p:cNvSpPr>
            <a:spLocks noChangeShapeType="1"/>
          </p:cNvSpPr>
          <p:nvPr/>
        </p:nvSpPr>
        <p:spPr bwMode="auto">
          <a:xfrm>
            <a:off x="7292940" y="3554244"/>
            <a:ext cx="1223962" cy="1079500"/>
          </a:xfrm>
          <a:prstGeom prst="line">
            <a:avLst/>
          </a:prstGeom>
          <a:noFill/>
          <a:ln w="28575">
            <a:solidFill>
              <a:srgbClr val="FF0000"/>
            </a:solidFill>
            <a:prstDash val="lgDashDot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楷体" panose="02010609060101010101" pitchFamily="49" charset="-122"/>
              <a:ea typeface="楷体" panose="02010609060101010101" pitchFamily="49" charset="-122"/>
            </a:endParaRPr>
          </a:p>
        </p:txBody>
      </p:sp>
      <p:sp>
        <p:nvSpPr>
          <p:cNvPr id="30" name="Rectangle 9"/>
          <p:cNvSpPr>
            <a:spLocks noChangeArrowheads="1"/>
          </p:cNvSpPr>
          <p:nvPr/>
        </p:nvSpPr>
        <p:spPr bwMode="auto">
          <a:xfrm>
            <a:off x="1401389" y="2693006"/>
            <a:ext cx="5907744"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SzTx/>
              <a:buFontTx/>
              <a:buNone/>
            </a:pPr>
            <a:r>
              <a:rPr kumimoji="0" lang="zh-CN" altLang="en-US" sz="2800" dirty="0">
                <a:latin typeface="楷体" panose="02010609060101010101" pitchFamily="49" charset="-122"/>
                <a:ea typeface="楷体" panose="02010609060101010101" pitchFamily="49" charset="-122"/>
              </a:rPr>
              <a:t>重写（</a:t>
            </a:r>
            <a:r>
              <a:rPr kumimoji="0" lang="en-US" altLang="zh-CN" sz="2800" dirty="0">
                <a:latin typeface="楷体" panose="02010609060101010101" pitchFamily="49" charset="-122"/>
                <a:ea typeface="楷体" panose="02010609060101010101" pitchFamily="49" charset="-122"/>
              </a:rPr>
              <a:t>rework</a:t>
            </a:r>
            <a:r>
              <a:rPr kumimoji="0" lang="zh-CN" altLang="en-US" sz="2800" dirty="0">
                <a:latin typeface="楷体" panose="02010609060101010101" pitchFamily="49" charset="-122"/>
                <a:ea typeface="楷体" panose="02010609060101010101" pitchFamily="49" charset="-122"/>
              </a:rPr>
              <a:t>）：几乎每一个质量控制活动都可能发现一些需求缺陷。因此，作者必须在审查会之后，安排一段时间用于</a:t>
            </a:r>
            <a:r>
              <a:rPr kumimoji="0" lang="zh-CN" altLang="en-US" sz="2800" dirty="0">
                <a:solidFill>
                  <a:schemeClr val="hlink"/>
                </a:solidFill>
                <a:latin typeface="楷体" panose="02010609060101010101" pitchFamily="49" charset="-122"/>
                <a:ea typeface="楷体" panose="02010609060101010101" pitchFamily="49" charset="-122"/>
              </a:rPr>
              <a:t>重写文档</a:t>
            </a:r>
            <a:r>
              <a:rPr kumimoji="0" lang="zh-CN" altLang="en-US" sz="2800" dirty="0">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598829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需求验证方法</a:t>
            </a:r>
          </a:p>
        </p:txBody>
      </p:sp>
      <p:sp>
        <p:nvSpPr>
          <p:cNvPr id="3" name="内容占位符 2"/>
          <p:cNvSpPr>
            <a:spLocks noGrp="1"/>
          </p:cNvSpPr>
          <p:nvPr>
            <p:ph idx="1"/>
          </p:nvPr>
        </p:nvSpPr>
        <p:spPr>
          <a:xfrm>
            <a:off x="838199" y="1236616"/>
            <a:ext cx="9201151" cy="4329885"/>
          </a:xfrm>
        </p:spPr>
        <p:txBody>
          <a:bodyPr>
            <a:normAutofit/>
          </a:bodyPr>
          <a:lstStyle/>
          <a:p>
            <a:r>
              <a:rPr lang="zh-CN" altLang="en-US" sz="3200" dirty="0"/>
              <a:t>评审过程</a:t>
            </a:r>
          </a:p>
        </p:txBody>
      </p:sp>
      <p:sp>
        <p:nvSpPr>
          <p:cNvPr id="4" name="灯片编号占位符 3"/>
          <p:cNvSpPr>
            <a:spLocks noGrp="1"/>
          </p:cNvSpPr>
          <p:nvPr>
            <p:ph type="sldNum" sz="quarter" idx="12"/>
          </p:nvPr>
        </p:nvSpPr>
        <p:spPr/>
        <p:txBody>
          <a:bodyPr/>
          <a:lstStyle/>
          <a:p>
            <a:fld id="{61F11F2F-59C7-484E-ABBA-B715CE84EDE9}" type="slidenum">
              <a:rPr lang="zh-CN" altLang="en-US" smtClean="0"/>
              <a:t>33</a:t>
            </a:fld>
            <a:endParaRPr lang="zh-CN" altLang="en-US" dirty="0"/>
          </a:p>
        </p:txBody>
      </p:sp>
      <p:grpSp>
        <p:nvGrpSpPr>
          <p:cNvPr id="7" name="Group 31"/>
          <p:cNvGrpSpPr>
            <a:grpSpLocks/>
          </p:cNvGrpSpPr>
          <p:nvPr/>
        </p:nvGrpSpPr>
        <p:grpSpPr bwMode="auto">
          <a:xfrm>
            <a:off x="3244850" y="1111841"/>
            <a:ext cx="8108949" cy="5301660"/>
            <a:chOff x="476" y="754"/>
            <a:chExt cx="3901" cy="3493"/>
          </a:xfrm>
        </p:grpSpPr>
        <p:sp>
          <p:nvSpPr>
            <p:cNvPr id="8" name="AutoShape 7"/>
            <p:cNvSpPr>
              <a:spLocks noChangeArrowheads="1"/>
            </p:cNvSpPr>
            <p:nvPr/>
          </p:nvSpPr>
          <p:spPr bwMode="auto">
            <a:xfrm>
              <a:off x="476" y="754"/>
              <a:ext cx="635" cy="771"/>
            </a:xfrm>
            <a:prstGeom prst="foldedCorner">
              <a:avLst>
                <a:gd name="adj" fmla="val 12500"/>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5"/>
            </a:lnRef>
            <a:fillRef idx="3">
              <a:schemeClr val="accent5"/>
            </a:fillRef>
            <a:effectRef idx="3">
              <a:schemeClr val="accent5"/>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2400" dirty="0">
                  <a:solidFill>
                    <a:schemeClr val="bg1"/>
                  </a:solidFill>
                  <a:latin typeface="楷体" panose="02010609060101010101" pitchFamily="49" charset="-122"/>
                  <a:ea typeface="楷体" panose="02010609060101010101" pitchFamily="49" charset="-122"/>
                </a:rPr>
                <a:t>初始工作</a:t>
              </a:r>
            </a:p>
            <a:p>
              <a:pPr algn="ctr" eaLnBrk="1" hangingPunct="1">
                <a:spcBef>
                  <a:spcPct val="0"/>
                </a:spcBef>
                <a:buSzTx/>
                <a:buFontTx/>
                <a:buNone/>
              </a:pPr>
              <a:r>
                <a:rPr lang="zh-CN" altLang="en-US" sz="2400" dirty="0">
                  <a:solidFill>
                    <a:schemeClr val="bg1"/>
                  </a:solidFill>
                  <a:latin typeface="楷体" panose="02010609060101010101" pitchFamily="49" charset="-122"/>
                  <a:ea typeface="楷体" panose="02010609060101010101" pitchFamily="49" charset="-122"/>
                </a:rPr>
                <a:t>产品</a:t>
              </a:r>
            </a:p>
          </p:txBody>
        </p:sp>
        <p:sp>
          <p:nvSpPr>
            <p:cNvPr id="9" name="Rectangle 9"/>
            <p:cNvSpPr>
              <a:spLocks noChangeArrowheads="1"/>
            </p:cNvSpPr>
            <p:nvPr/>
          </p:nvSpPr>
          <p:spPr bwMode="auto">
            <a:xfrm>
              <a:off x="1656" y="981"/>
              <a:ext cx="952" cy="317"/>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5"/>
            </a:lnRef>
            <a:fillRef idx="3">
              <a:schemeClr val="accent5"/>
            </a:fillRef>
            <a:effectRef idx="3">
              <a:schemeClr val="accent5"/>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2400" dirty="0">
                  <a:solidFill>
                    <a:schemeClr val="bg1"/>
                  </a:solidFill>
                  <a:latin typeface="楷体" panose="02010609060101010101" pitchFamily="49" charset="-122"/>
                  <a:ea typeface="楷体" panose="02010609060101010101" pitchFamily="49" charset="-122"/>
                </a:rPr>
                <a:t>规划</a:t>
              </a:r>
            </a:p>
          </p:txBody>
        </p:sp>
        <p:sp>
          <p:nvSpPr>
            <p:cNvPr id="10" name="Rectangle 11"/>
            <p:cNvSpPr>
              <a:spLocks noChangeArrowheads="1"/>
            </p:cNvSpPr>
            <p:nvPr/>
          </p:nvSpPr>
          <p:spPr bwMode="auto">
            <a:xfrm>
              <a:off x="3153" y="981"/>
              <a:ext cx="952" cy="317"/>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5"/>
            </a:lnRef>
            <a:fillRef idx="3">
              <a:schemeClr val="accent5"/>
            </a:fillRef>
            <a:effectRef idx="3">
              <a:schemeClr val="accent5"/>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2400">
                  <a:solidFill>
                    <a:schemeClr val="bg1"/>
                  </a:solidFill>
                  <a:latin typeface="楷体" panose="02010609060101010101" pitchFamily="49" charset="-122"/>
                  <a:ea typeface="楷体" panose="02010609060101010101" pitchFamily="49" charset="-122"/>
                </a:rPr>
                <a:t>总体会议</a:t>
              </a:r>
            </a:p>
          </p:txBody>
        </p:sp>
        <p:sp>
          <p:nvSpPr>
            <p:cNvPr id="11" name="Line 12"/>
            <p:cNvSpPr>
              <a:spLocks noChangeShapeType="1"/>
            </p:cNvSpPr>
            <p:nvPr/>
          </p:nvSpPr>
          <p:spPr bwMode="auto">
            <a:xfrm>
              <a:off x="1111" y="1162"/>
              <a:ext cx="54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12" name="Line 13"/>
            <p:cNvSpPr>
              <a:spLocks noChangeShapeType="1"/>
            </p:cNvSpPr>
            <p:nvPr/>
          </p:nvSpPr>
          <p:spPr bwMode="auto">
            <a:xfrm>
              <a:off x="2608" y="1117"/>
              <a:ext cx="54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13" name="Line 14"/>
            <p:cNvSpPr>
              <a:spLocks noChangeShapeType="1"/>
            </p:cNvSpPr>
            <p:nvPr/>
          </p:nvSpPr>
          <p:spPr bwMode="auto">
            <a:xfrm>
              <a:off x="3606" y="1298"/>
              <a:ext cx="0" cy="3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14" name="Rectangle 15"/>
            <p:cNvSpPr>
              <a:spLocks noChangeArrowheads="1"/>
            </p:cNvSpPr>
            <p:nvPr/>
          </p:nvSpPr>
          <p:spPr bwMode="auto">
            <a:xfrm>
              <a:off x="3153" y="1661"/>
              <a:ext cx="952" cy="317"/>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5"/>
            </a:lnRef>
            <a:fillRef idx="3">
              <a:schemeClr val="accent5"/>
            </a:fillRef>
            <a:effectRef idx="3">
              <a:schemeClr val="accent5"/>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2400">
                  <a:solidFill>
                    <a:schemeClr val="bg1"/>
                  </a:solidFill>
                  <a:latin typeface="楷体" panose="02010609060101010101" pitchFamily="49" charset="-122"/>
                  <a:ea typeface="楷体" panose="02010609060101010101" pitchFamily="49" charset="-122"/>
                </a:rPr>
                <a:t>准备</a:t>
              </a:r>
            </a:p>
          </p:txBody>
        </p:sp>
        <p:sp>
          <p:nvSpPr>
            <p:cNvPr id="15" name="Line 16"/>
            <p:cNvSpPr>
              <a:spLocks noChangeShapeType="1"/>
            </p:cNvSpPr>
            <p:nvPr/>
          </p:nvSpPr>
          <p:spPr bwMode="auto">
            <a:xfrm>
              <a:off x="3606" y="1979"/>
              <a:ext cx="0" cy="3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16" name="Rectangle 17"/>
            <p:cNvSpPr>
              <a:spLocks noChangeArrowheads="1"/>
            </p:cNvSpPr>
            <p:nvPr/>
          </p:nvSpPr>
          <p:spPr bwMode="auto">
            <a:xfrm>
              <a:off x="3153" y="2342"/>
              <a:ext cx="952" cy="317"/>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5"/>
            </a:lnRef>
            <a:fillRef idx="3">
              <a:schemeClr val="accent5"/>
            </a:fillRef>
            <a:effectRef idx="3">
              <a:schemeClr val="accent5"/>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2400">
                  <a:solidFill>
                    <a:schemeClr val="bg1"/>
                  </a:solidFill>
                  <a:latin typeface="楷体" panose="02010609060101010101" pitchFamily="49" charset="-122"/>
                  <a:ea typeface="楷体" panose="02010609060101010101" pitchFamily="49" charset="-122"/>
                </a:rPr>
                <a:t>审查会议</a:t>
              </a:r>
            </a:p>
          </p:txBody>
        </p:sp>
        <p:sp>
          <p:nvSpPr>
            <p:cNvPr id="17" name="Rectangle 18"/>
            <p:cNvSpPr>
              <a:spLocks noChangeArrowheads="1"/>
            </p:cNvSpPr>
            <p:nvPr/>
          </p:nvSpPr>
          <p:spPr bwMode="auto">
            <a:xfrm>
              <a:off x="3152" y="3022"/>
              <a:ext cx="952" cy="317"/>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5"/>
            </a:lnRef>
            <a:fillRef idx="3">
              <a:schemeClr val="accent5"/>
            </a:fillRef>
            <a:effectRef idx="3">
              <a:schemeClr val="accent5"/>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2400">
                  <a:solidFill>
                    <a:schemeClr val="bg1"/>
                  </a:solidFill>
                  <a:latin typeface="楷体" panose="02010609060101010101" pitchFamily="49" charset="-122"/>
                  <a:ea typeface="楷体" panose="02010609060101010101" pitchFamily="49" charset="-122"/>
                </a:rPr>
                <a:t>返工（重写）</a:t>
              </a:r>
            </a:p>
          </p:txBody>
        </p:sp>
        <p:sp>
          <p:nvSpPr>
            <p:cNvPr id="18" name="Line 19"/>
            <p:cNvSpPr>
              <a:spLocks noChangeShapeType="1"/>
            </p:cNvSpPr>
            <p:nvPr/>
          </p:nvSpPr>
          <p:spPr bwMode="auto">
            <a:xfrm>
              <a:off x="3606" y="2659"/>
              <a:ext cx="0" cy="3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19" name="Line 20"/>
            <p:cNvSpPr>
              <a:spLocks noChangeShapeType="1"/>
            </p:cNvSpPr>
            <p:nvPr/>
          </p:nvSpPr>
          <p:spPr bwMode="auto">
            <a:xfrm flipH="1">
              <a:off x="2835" y="3158"/>
              <a:ext cx="317" cy="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20" name="Line 21"/>
            <p:cNvSpPr>
              <a:spLocks noChangeShapeType="1"/>
            </p:cNvSpPr>
            <p:nvPr/>
          </p:nvSpPr>
          <p:spPr bwMode="auto">
            <a:xfrm flipV="1">
              <a:off x="2835" y="1797"/>
              <a:ext cx="0" cy="1361"/>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21" name="Line 22"/>
            <p:cNvSpPr>
              <a:spLocks noChangeShapeType="1"/>
            </p:cNvSpPr>
            <p:nvPr/>
          </p:nvSpPr>
          <p:spPr bwMode="auto">
            <a:xfrm>
              <a:off x="2835" y="1797"/>
              <a:ext cx="317" cy="0"/>
            </a:xfrm>
            <a:prstGeom prst="line">
              <a:avLst/>
            </a:prstGeom>
            <a:noFill/>
            <a:ln w="2857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22" name="Rectangle 23"/>
            <p:cNvSpPr>
              <a:spLocks noChangeArrowheads="1"/>
            </p:cNvSpPr>
            <p:nvPr/>
          </p:nvSpPr>
          <p:spPr bwMode="auto">
            <a:xfrm>
              <a:off x="3152" y="3703"/>
              <a:ext cx="952" cy="317"/>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2400" dirty="0">
                  <a:solidFill>
                    <a:schemeClr val="bg1"/>
                  </a:solidFill>
                  <a:latin typeface="楷体" panose="02010609060101010101" pitchFamily="49" charset="-122"/>
                  <a:ea typeface="楷体" panose="02010609060101010101" pitchFamily="49" charset="-122"/>
                </a:rPr>
                <a:t>跟踪</a:t>
              </a:r>
            </a:p>
          </p:txBody>
        </p:sp>
        <p:sp>
          <p:nvSpPr>
            <p:cNvPr id="23" name="Line 24"/>
            <p:cNvSpPr>
              <a:spLocks noChangeShapeType="1"/>
            </p:cNvSpPr>
            <p:nvPr/>
          </p:nvSpPr>
          <p:spPr bwMode="auto">
            <a:xfrm>
              <a:off x="3606" y="3339"/>
              <a:ext cx="0" cy="3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24" name="Line 25"/>
            <p:cNvSpPr>
              <a:spLocks noChangeShapeType="1"/>
            </p:cNvSpPr>
            <p:nvPr/>
          </p:nvSpPr>
          <p:spPr bwMode="auto">
            <a:xfrm>
              <a:off x="4105" y="3838"/>
              <a:ext cx="272" cy="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25" name="Line 26"/>
            <p:cNvSpPr>
              <a:spLocks noChangeShapeType="1"/>
            </p:cNvSpPr>
            <p:nvPr/>
          </p:nvSpPr>
          <p:spPr bwMode="auto">
            <a:xfrm flipV="1">
              <a:off x="4377" y="3158"/>
              <a:ext cx="0" cy="68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26" name="Line 27"/>
            <p:cNvSpPr>
              <a:spLocks noChangeShapeType="1"/>
            </p:cNvSpPr>
            <p:nvPr/>
          </p:nvSpPr>
          <p:spPr bwMode="auto">
            <a:xfrm flipH="1">
              <a:off x="4105" y="3158"/>
              <a:ext cx="272" cy="0"/>
            </a:xfrm>
            <a:prstGeom prst="line">
              <a:avLst/>
            </a:prstGeom>
            <a:noFill/>
            <a:ln w="2857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27" name="Line 29"/>
            <p:cNvSpPr>
              <a:spLocks noChangeShapeType="1"/>
            </p:cNvSpPr>
            <p:nvPr/>
          </p:nvSpPr>
          <p:spPr bwMode="auto">
            <a:xfrm flipH="1">
              <a:off x="2290" y="3838"/>
              <a:ext cx="86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solidFill>
                  <a:schemeClr val="bg1"/>
                </a:solidFill>
              </a:endParaRPr>
            </a:p>
          </p:txBody>
        </p:sp>
        <p:sp>
          <p:nvSpPr>
            <p:cNvPr id="28" name="AutoShape 30"/>
            <p:cNvSpPr>
              <a:spLocks noChangeArrowheads="1"/>
            </p:cNvSpPr>
            <p:nvPr/>
          </p:nvSpPr>
          <p:spPr bwMode="auto">
            <a:xfrm>
              <a:off x="1655" y="3476"/>
              <a:ext cx="635" cy="771"/>
            </a:xfrm>
            <a:prstGeom prst="foldedCorner">
              <a:avLst>
                <a:gd name="adj" fmla="val 12500"/>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5"/>
            </a:lnRef>
            <a:fillRef idx="3">
              <a:schemeClr val="accent5"/>
            </a:fillRef>
            <a:effectRef idx="3">
              <a:schemeClr val="accent5"/>
            </a:effectRef>
            <a:fontRef idx="minor">
              <a:schemeClr val="lt1"/>
            </a:fontRef>
          </p:style>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2400">
                  <a:solidFill>
                    <a:schemeClr val="bg1"/>
                  </a:solidFill>
                  <a:latin typeface="楷体" panose="02010609060101010101" pitchFamily="49" charset="-122"/>
                  <a:ea typeface="楷体" panose="02010609060101010101" pitchFamily="49" charset="-122"/>
                </a:rPr>
                <a:t>审查工作</a:t>
              </a:r>
            </a:p>
            <a:p>
              <a:pPr algn="ctr" eaLnBrk="1" hangingPunct="1">
                <a:spcBef>
                  <a:spcPct val="0"/>
                </a:spcBef>
                <a:buSzTx/>
                <a:buFontTx/>
                <a:buNone/>
              </a:pPr>
              <a:r>
                <a:rPr lang="zh-CN" altLang="en-US" sz="2400">
                  <a:solidFill>
                    <a:schemeClr val="bg1"/>
                  </a:solidFill>
                  <a:latin typeface="楷体" panose="02010609060101010101" pitchFamily="49" charset="-122"/>
                  <a:ea typeface="楷体" panose="02010609060101010101" pitchFamily="49" charset="-122"/>
                </a:rPr>
                <a:t>产品</a:t>
              </a:r>
            </a:p>
          </p:txBody>
        </p:sp>
      </p:grpSp>
      <p:sp>
        <p:nvSpPr>
          <p:cNvPr id="31" name="Rectangle 5"/>
          <p:cNvSpPr>
            <a:spLocks noChangeArrowheads="1"/>
          </p:cNvSpPr>
          <p:nvPr/>
        </p:nvSpPr>
        <p:spPr bwMode="auto">
          <a:xfrm>
            <a:off x="1327154" y="2589098"/>
            <a:ext cx="6019834"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SzTx/>
              <a:buFontTx/>
              <a:buNone/>
            </a:pPr>
            <a:r>
              <a:rPr kumimoji="0" lang="zh-CN" altLang="en-US" sz="2400" dirty="0">
                <a:latin typeface="楷体" panose="02010609060101010101" pitchFamily="49" charset="-122"/>
                <a:ea typeface="楷体" panose="02010609060101010101" pitchFamily="49" charset="-122"/>
              </a:rPr>
              <a:t>跟踪（</a:t>
            </a:r>
            <a:r>
              <a:rPr kumimoji="0" lang="en-US" altLang="zh-CN" sz="2400" dirty="0">
                <a:latin typeface="楷体" panose="02010609060101010101" pitchFamily="49" charset="-122"/>
                <a:ea typeface="楷体" panose="02010609060101010101" pitchFamily="49" charset="-122"/>
              </a:rPr>
              <a:t>follow-up</a:t>
            </a:r>
            <a:r>
              <a:rPr kumimoji="0" lang="zh-CN" altLang="en-US" sz="2400" dirty="0">
                <a:latin typeface="楷体" panose="02010609060101010101" pitchFamily="49" charset="-122"/>
                <a:ea typeface="楷体" panose="02010609060101010101" pitchFamily="49" charset="-122"/>
              </a:rPr>
              <a:t>）</a:t>
            </a:r>
            <a:r>
              <a:rPr kumimoji="0" lang="en-US" altLang="zh-CN" sz="2400" dirty="0">
                <a:latin typeface="楷体" panose="02010609060101010101" pitchFamily="49" charset="-122"/>
                <a:ea typeface="楷体" panose="02010609060101010101" pitchFamily="49" charset="-122"/>
              </a:rPr>
              <a:t>: </a:t>
            </a:r>
            <a:r>
              <a:rPr kumimoji="0" lang="zh-CN" altLang="en-US" sz="2400" dirty="0">
                <a:latin typeface="楷体" panose="02010609060101010101" pitchFamily="49" charset="-122"/>
                <a:ea typeface="楷体" panose="02010609060101010101" pitchFamily="49" charset="-122"/>
              </a:rPr>
              <a:t>这是审查工作的最后一步，调解者或指派人单独重审由作者重写的需求规格说明。重审确保了所有提出的问题都能得到解决，并且正确修改了需求的错误。重审结束了审查的全过程并且可以使调解者做出判断：是否已满足审查的退出</a:t>
            </a:r>
            <a:r>
              <a:rPr kumimoji="0" lang="zh-CN" altLang="en-US" sz="2400" dirty="0">
                <a:solidFill>
                  <a:schemeClr val="hlink"/>
                </a:solidFill>
                <a:latin typeface="楷体" panose="02010609060101010101" pitchFamily="49" charset="-122"/>
                <a:ea typeface="楷体" panose="02010609060101010101" pitchFamily="49" charset="-122"/>
              </a:rPr>
              <a:t>标准</a:t>
            </a:r>
            <a:r>
              <a:rPr kumimoji="0" lang="zh-CN" altLang="en-US" sz="2400" dirty="0">
                <a:latin typeface="楷体" panose="02010609060101010101" pitchFamily="49" charset="-122"/>
                <a:ea typeface="楷体" panose="02010609060101010101" pitchFamily="49" charset="-122"/>
              </a:rPr>
              <a:t>。</a:t>
            </a:r>
          </a:p>
        </p:txBody>
      </p:sp>
      <p:sp>
        <p:nvSpPr>
          <p:cNvPr id="32" name="Line 7"/>
          <p:cNvSpPr>
            <a:spLocks noChangeShapeType="1"/>
          </p:cNvSpPr>
          <p:nvPr/>
        </p:nvSpPr>
        <p:spPr bwMode="auto">
          <a:xfrm>
            <a:off x="7485364" y="4483101"/>
            <a:ext cx="1319965" cy="1065897"/>
          </a:xfrm>
          <a:prstGeom prst="line">
            <a:avLst/>
          </a:prstGeom>
          <a:noFill/>
          <a:ln w="28575">
            <a:solidFill>
              <a:srgbClr val="FF0000"/>
            </a:solidFill>
            <a:prstDash val="lgDashDot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402386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0E068-C9EE-434D-9EBB-F44D80EA5FD1}"/>
              </a:ext>
            </a:extLst>
          </p:cNvPr>
          <p:cNvSpPr>
            <a:spLocks noGrp="1"/>
          </p:cNvSpPr>
          <p:nvPr>
            <p:ph type="title"/>
          </p:nvPr>
        </p:nvSpPr>
        <p:spPr/>
        <p:txBody>
          <a:bodyPr/>
          <a:lstStyle/>
          <a:p>
            <a:r>
              <a:rPr lang="zh-CN" altLang="en-US" dirty="0"/>
              <a:t>需求验证方法</a:t>
            </a:r>
            <a:endParaRPr kumimoji="1" lang="zh-CN" altLang="en-US" dirty="0"/>
          </a:p>
        </p:txBody>
      </p:sp>
      <p:sp>
        <p:nvSpPr>
          <p:cNvPr id="3" name="内容占位符 2">
            <a:extLst>
              <a:ext uri="{FF2B5EF4-FFF2-40B4-BE49-F238E27FC236}">
                <a16:creationId xmlns:a16="http://schemas.microsoft.com/office/drawing/2014/main" id="{D58A4E03-E710-8449-8FF8-E4EB87ADDC48}"/>
              </a:ext>
            </a:extLst>
          </p:cNvPr>
          <p:cNvSpPr>
            <a:spLocks noGrp="1"/>
          </p:cNvSpPr>
          <p:nvPr>
            <p:ph idx="1"/>
          </p:nvPr>
        </p:nvSpPr>
        <p:spPr/>
        <p:txBody>
          <a:bodyPr>
            <a:normAutofit/>
          </a:bodyPr>
          <a:lstStyle/>
          <a:p>
            <a:r>
              <a:rPr kumimoji="1" lang="zh-CN" altLang="en-US" sz="3200" dirty="0"/>
              <a:t>解释需求模型</a:t>
            </a:r>
            <a:endParaRPr kumimoji="1" lang="en-US" altLang="zh-CN" sz="3200" dirty="0"/>
          </a:p>
          <a:p>
            <a:pPr lvl="1"/>
            <a:r>
              <a:rPr kumimoji="1" lang="zh-CN" altLang="en-US" sz="2800" dirty="0"/>
              <a:t>用自然语言解释需求模型</a:t>
            </a:r>
            <a:endParaRPr kumimoji="1" lang="en-US" altLang="zh-CN" sz="2800" dirty="0"/>
          </a:p>
          <a:p>
            <a:pPr lvl="2"/>
            <a:r>
              <a:rPr kumimoji="1" lang="zh-CN" altLang="en-US" sz="2400" dirty="0"/>
              <a:t>好处</a:t>
            </a:r>
            <a:endParaRPr kumimoji="1" lang="en-US" altLang="zh-CN" sz="2400" dirty="0"/>
          </a:p>
          <a:p>
            <a:pPr lvl="3"/>
            <a:r>
              <a:rPr kumimoji="1" lang="zh-CN" altLang="en-US" sz="2000" dirty="0"/>
              <a:t>有利于评审人员理解和评审需求规格说明；</a:t>
            </a:r>
            <a:endParaRPr kumimoji="1" lang="en-US" altLang="zh-CN" sz="2000" dirty="0"/>
          </a:p>
          <a:p>
            <a:pPr lvl="3"/>
            <a:r>
              <a:rPr kumimoji="1" lang="zh-CN" altLang="en-US" sz="2000" dirty="0"/>
              <a:t>有助于发现模型中的一些错误。</a:t>
            </a:r>
            <a:endParaRPr kumimoji="1" lang="en-US" altLang="zh-CN" sz="2000" dirty="0"/>
          </a:p>
          <a:p>
            <a:pPr lvl="3"/>
            <a:endParaRPr kumimoji="1" lang="en-US" altLang="zh-CN" sz="2000" dirty="0"/>
          </a:p>
          <a:p>
            <a:pPr lvl="1"/>
            <a:r>
              <a:rPr kumimoji="1" lang="zh-CN" altLang="en-US" sz="2800" dirty="0"/>
              <a:t>要点：</a:t>
            </a:r>
            <a:endParaRPr kumimoji="1" lang="en-US" altLang="zh-CN" sz="2800" dirty="0"/>
          </a:p>
          <a:p>
            <a:pPr lvl="2"/>
            <a:r>
              <a:rPr kumimoji="1" lang="zh-CN" altLang="en-US" sz="2400" dirty="0"/>
              <a:t>在用自然语言解释的过程中，应避免语言的生硬和呆板，特别是不能把不存在的信息加入到需求模型中。</a:t>
            </a:r>
            <a:endParaRPr kumimoji="1" lang="en-US" altLang="zh-CN" sz="2400" dirty="0"/>
          </a:p>
          <a:p>
            <a:pPr lvl="1"/>
            <a:endParaRPr kumimoji="1" lang="zh-CN" altLang="en-US" sz="2800" dirty="0"/>
          </a:p>
        </p:txBody>
      </p:sp>
      <p:sp>
        <p:nvSpPr>
          <p:cNvPr id="4" name="灯片编号占位符 3">
            <a:extLst>
              <a:ext uri="{FF2B5EF4-FFF2-40B4-BE49-F238E27FC236}">
                <a16:creationId xmlns:a16="http://schemas.microsoft.com/office/drawing/2014/main" id="{5FBC76F7-91BF-274F-99CB-79299331A83F}"/>
              </a:ext>
            </a:extLst>
          </p:cNvPr>
          <p:cNvSpPr>
            <a:spLocks noGrp="1"/>
          </p:cNvSpPr>
          <p:nvPr>
            <p:ph type="sldNum" sz="quarter" idx="12"/>
          </p:nvPr>
        </p:nvSpPr>
        <p:spPr/>
        <p:txBody>
          <a:bodyPr/>
          <a:lstStyle/>
          <a:p>
            <a:fld id="{61F11F2F-59C7-484E-ABBA-B715CE84EDE9}" type="slidenum">
              <a:rPr lang="zh-CN" altLang="en-US" smtClean="0"/>
              <a:t>34</a:t>
            </a:fld>
            <a:endParaRPr lang="zh-CN" altLang="en-US" dirty="0"/>
          </a:p>
        </p:txBody>
      </p:sp>
    </p:spTree>
    <p:extLst>
      <p:ext uri="{BB962C8B-B14F-4D97-AF65-F5344CB8AC3E}">
        <p14:creationId xmlns:p14="http://schemas.microsoft.com/office/powerpoint/2010/main" val="32687560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0E068-C9EE-434D-9EBB-F44D80EA5FD1}"/>
              </a:ext>
            </a:extLst>
          </p:cNvPr>
          <p:cNvSpPr>
            <a:spLocks noGrp="1"/>
          </p:cNvSpPr>
          <p:nvPr>
            <p:ph type="title"/>
          </p:nvPr>
        </p:nvSpPr>
        <p:spPr/>
        <p:txBody>
          <a:bodyPr/>
          <a:lstStyle/>
          <a:p>
            <a:r>
              <a:rPr lang="zh-CN" altLang="en-US" dirty="0"/>
              <a:t>需求验证方法</a:t>
            </a:r>
            <a:endParaRPr kumimoji="1" lang="zh-CN" altLang="en-US" dirty="0"/>
          </a:p>
        </p:txBody>
      </p:sp>
      <p:sp>
        <p:nvSpPr>
          <p:cNvPr id="3" name="内容占位符 2">
            <a:extLst>
              <a:ext uri="{FF2B5EF4-FFF2-40B4-BE49-F238E27FC236}">
                <a16:creationId xmlns:a16="http://schemas.microsoft.com/office/drawing/2014/main" id="{D58A4E03-E710-8449-8FF8-E4EB87ADDC48}"/>
              </a:ext>
            </a:extLst>
          </p:cNvPr>
          <p:cNvSpPr>
            <a:spLocks noGrp="1"/>
          </p:cNvSpPr>
          <p:nvPr>
            <p:ph idx="1"/>
          </p:nvPr>
        </p:nvSpPr>
        <p:spPr/>
        <p:txBody>
          <a:bodyPr>
            <a:normAutofit/>
          </a:bodyPr>
          <a:lstStyle/>
          <a:p>
            <a:r>
              <a:rPr kumimoji="1" lang="zh-CN" altLang="en-US" sz="3200" dirty="0"/>
              <a:t>需求评审的标准</a:t>
            </a:r>
            <a:endParaRPr kumimoji="1" lang="en-US" altLang="zh-CN" sz="3200" dirty="0"/>
          </a:p>
          <a:p>
            <a:pPr lvl="1"/>
            <a:endParaRPr kumimoji="1" lang="zh-CN" altLang="en-US" sz="2800" dirty="0"/>
          </a:p>
        </p:txBody>
      </p:sp>
      <p:sp>
        <p:nvSpPr>
          <p:cNvPr id="4" name="灯片编号占位符 3">
            <a:extLst>
              <a:ext uri="{FF2B5EF4-FFF2-40B4-BE49-F238E27FC236}">
                <a16:creationId xmlns:a16="http://schemas.microsoft.com/office/drawing/2014/main" id="{5FBC76F7-91BF-274F-99CB-79299331A83F}"/>
              </a:ext>
            </a:extLst>
          </p:cNvPr>
          <p:cNvSpPr>
            <a:spLocks noGrp="1"/>
          </p:cNvSpPr>
          <p:nvPr>
            <p:ph type="sldNum" sz="quarter" idx="12"/>
          </p:nvPr>
        </p:nvSpPr>
        <p:spPr/>
        <p:txBody>
          <a:bodyPr/>
          <a:lstStyle/>
          <a:p>
            <a:fld id="{61F11F2F-59C7-484E-ABBA-B715CE84EDE9}" type="slidenum">
              <a:rPr lang="zh-CN" altLang="en-US" smtClean="0"/>
              <a:t>35</a:t>
            </a:fld>
            <a:endParaRPr lang="zh-CN" altLang="en-US" dirty="0"/>
          </a:p>
        </p:txBody>
      </p:sp>
      <p:graphicFrame>
        <p:nvGraphicFramePr>
          <p:cNvPr id="5" name="图示 4">
            <a:extLst>
              <a:ext uri="{FF2B5EF4-FFF2-40B4-BE49-F238E27FC236}">
                <a16:creationId xmlns:a16="http://schemas.microsoft.com/office/drawing/2014/main" id="{BAC7C877-2B9A-4362-9E26-BD2887AC5FC2}"/>
              </a:ext>
            </a:extLst>
          </p:cNvPr>
          <p:cNvGraphicFramePr/>
          <p:nvPr>
            <p:extLst>
              <p:ext uri="{D42A27DB-BD31-4B8C-83A1-F6EECF244321}">
                <p14:modId xmlns:p14="http://schemas.microsoft.com/office/powerpoint/2010/main" val="4275009661"/>
              </p:ext>
            </p:extLst>
          </p:nvPr>
        </p:nvGraphicFramePr>
        <p:xfrm>
          <a:off x="1295400" y="1866900"/>
          <a:ext cx="9601200" cy="41063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8944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0E068-C9EE-434D-9EBB-F44D80EA5FD1}"/>
              </a:ext>
            </a:extLst>
          </p:cNvPr>
          <p:cNvSpPr>
            <a:spLocks noGrp="1"/>
          </p:cNvSpPr>
          <p:nvPr>
            <p:ph type="title"/>
          </p:nvPr>
        </p:nvSpPr>
        <p:spPr/>
        <p:txBody>
          <a:bodyPr/>
          <a:lstStyle/>
          <a:p>
            <a:r>
              <a:rPr lang="zh-CN" altLang="en-US" dirty="0"/>
              <a:t>需求验证方法</a:t>
            </a:r>
            <a:endParaRPr kumimoji="1" lang="zh-CN" altLang="en-US" dirty="0"/>
          </a:p>
        </p:txBody>
      </p:sp>
      <p:sp>
        <p:nvSpPr>
          <p:cNvPr id="3" name="内容占位符 2">
            <a:extLst>
              <a:ext uri="{FF2B5EF4-FFF2-40B4-BE49-F238E27FC236}">
                <a16:creationId xmlns:a16="http://schemas.microsoft.com/office/drawing/2014/main" id="{D58A4E03-E710-8449-8FF8-E4EB87ADDC48}"/>
              </a:ext>
            </a:extLst>
          </p:cNvPr>
          <p:cNvSpPr>
            <a:spLocks noGrp="1"/>
          </p:cNvSpPr>
          <p:nvPr>
            <p:ph idx="1"/>
          </p:nvPr>
        </p:nvSpPr>
        <p:spPr/>
        <p:txBody>
          <a:bodyPr>
            <a:normAutofit/>
          </a:bodyPr>
          <a:lstStyle/>
          <a:p>
            <a:r>
              <a:rPr kumimoji="1" lang="zh-CN" altLang="en-US" sz="3200" dirty="0"/>
              <a:t>退出审查的标准</a:t>
            </a:r>
            <a:endParaRPr kumimoji="1" lang="en-US" altLang="zh-CN" sz="3200" dirty="0"/>
          </a:p>
          <a:p>
            <a:pPr lvl="1"/>
            <a:r>
              <a:rPr kumimoji="1" lang="zh-CN" altLang="en-US" sz="2800" dirty="0"/>
              <a:t>已经明确阐述了审查员提出的所有问题；</a:t>
            </a:r>
            <a:endParaRPr kumimoji="1" lang="en-US" altLang="zh-CN" sz="2800" dirty="0"/>
          </a:p>
          <a:p>
            <a:pPr lvl="1"/>
            <a:r>
              <a:rPr kumimoji="1" lang="zh-CN" altLang="en-US" sz="2800" dirty="0"/>
              <a:t>已经正确修改了文档；</a:t>
            </a:r>
            <a:endParaRPr kumimoji="1" lang="en-US" altLang="zh-CN" sz="2800" dirty="0"/>
          </a:p>
          <a:p>
            <a:pPr lvl="1"/>
            <a:r>
              <a:rPr kumimoji="1" lang="zh-CN" altLang="en-US" sz="2800" dirty="0"/>
              <a:t>修订过的文档已经进行了拼写检查和语法检查；</a:t>
            </a:r>
            <a:endParaRPr kumimoji="1" lang="en-US" altLang="zh-CN" sz="2800" dirty="0"/>
          </a:p>
          <a:p>
            <a:pPr lvl="1"/>
            <a:r>
              <a:rPr kumimoji="1" lang="zh-CN" altLang="en-US" sz="2800" dirty="0"/>
              <a:t>所有</a:t>
            </a:r>
            <a:r>
              <a:rPr kumimoji="1" lang="en-US" altLang="zh-CN" sz="2800" dirty="0"/>
              <a:t>TBD</a:t>
            </a:r>
            <a:r>
              <a:rPr kumimoji="1" lang="zh-CN" altLang="en-US" sz="2800" dirty="0"/>
              <a:t>的问题已经全部解决，或者已经记录每个</a:t>
            </a:r>
            <a:r>
              <a:rPr kumimoji="1" lang="en-US" altLang="zh-CN" sz="2800" dirty="0"/>
              <a:t>TBD</a:t>
            </a:r>
            <a:r>
              <a:rPr kumimoji="1" lang="zh-CN" altLang="en-US" sz="2800" dirty="0"/>
              <a:t>问题的解决过程、目标日期和提出问题的人；</a:t>
            </a:r>
            <a:endParaRPr kumimoji="1" lang="en-US" altLang="zh-CN" sz="2800" dirty="0"/>
          </a:p>
          <a:p>
            <a:pPr lvl="1"/>
            <a:r>
              <a:rPr kumimoji="1" lang="zh-CN" altLang="en-US" sz="2800" dirty="0"/>
              <a:t>文档已经登记入项目的配置管理系统；</a:t>
            </a:r>
            <a:endParaRPr kumimoji="1" lang="en-US" altLang="zh-CN" sz="2800" dirty="0"/>
          </a:p>
          <a:p>
            <a:pPr lvl="1"/>
            <a:r>
              <a:rPr kumimoji="1" lang="zh-CN" altLang="en-US" sz="2800" dirty="0"/>
              <a:t>检查是否已经将审查过的资料送到有关收集处。</a:t>
            </a:r>
            <a:endParaRPr kumimoji="1" lang="en-US" altLang="zh-CN" sz="2800" dirty="0"/>
          </a:p>
          <a:p>
            <a:pPr lvl="1"/>
            <a:endParaRPr kumimoji="1" lang="zh-CN" altLang="en-US" sz="2800" dirty="0"/>
          </a:p>
        </p:txBody>
      </p:sp>
      <p:sp>
        <p:nvSpPr>
          <p:cNvPr id="4" name="灯片编号占位符 3">
            <a:extLst>
              <a:ext uri="{FF2B5EF4-FFF2-40B4-BE49-F238E27FC236}">
                <a16:creationId xmlns:a16="http://schemas.microsoft.com/office/drawing/2014/main" id="{5FBC76F7-91BF-274F-99CB-79299331A83F}"/>
              </a:ext>
            </a:extLst>
          </p:cNvPr>
          <p:cNvSpPr>
            <a:spLocks noGrp="1"/>
          </p:cNvSpPr>
          <p:nvPr>
            <p:ph type="sldNum" sz="quarter" idx="12"/>
          </p:nvPr>
        </p:nvSpPr>
        <p:spPr/>
        <p:txBody>
          <a:bodyPr/>
          <a:lstStyle/>
          <a:p>
            <a:fld id="{61F11F2F-59C7-484E-ABBA-B715CE84EDE9}" type="slidenum">
              <a:rPr lang="zh-CN" altLang="en-US" smtClean="0"/>
              <a:t>36</a:t>
            </a:fld>
            <a:endParaRPr lang="zh-CN" altLang="en-US" dirty="0"/>
          </a:p>
        </p:txBody>
      </p:sp>
    </p:spTree>
    <p:extLst>
      <p:ext uri="{BB962C8B-B14F-4D97-AF65-F5344CB8AC3E}">
        <p14:creationId xmlns:p14="http://schemas.microsoft.com/office/powerpoint/2010/main" val="30866320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需求验证方法</a:t>
            </a:r>
          </a:p>
        </p:txBody>
      </p:sp>
      <p:sp>
        <p:nvSpPr>
          <p:cNvPr id="3" name="内容占位符 2"/>
          <p:cNvSpPr>
            <a:spLocks noGrp="1"/>
          </p:cNvSpPr>
          <p:nvPr>
            <p:ph idx="1"/>
          </p:nvPr>
        </p:nvSpPr>
        <p:spPr>
          <a:xfrm>
            <a:off x="838199" y="1264057"/>
            <a:ext cx="9201150" cy="4329885"/>
          </a:xfrm>
        </p:spPr>
        <p:txBody>
          <a:bodyPr>
            <a:normAutofit/>
          </a:bodyPr>
          <a:lstStyle/>
          <a:p>
            <a:r>
              <a:rPr lang="zh-CN" altLang="en-US" sz="3200" dirty="0"/>
              <a:t>需求验证的要点</a:t>
            </a:r>
          </a:p>
        </p:txBody>
      </p:sp>
      <p:sp>
        <p:nvSpPr>
          <p:cNvPr id="4" name="灯片编号占位符 3"/>
          <p:cNvSpPr>
            <a:spLocks noGrp="1"/>
          </p:cNvSpPr>
          <p:nvPr>
            <p:ph type="sldNum" sz="quarter" idx="12"/>
          </p:nvPr>
        </p:nvSpPr>
        <p:spPr/>
        <p:txBody>
          <a:bodyPr/>
          <a:lstStyle/>
          <a:p>
            <a:fld id="{61F11F2F-59C7-484E-ABBA-B715CE84EDE9}" type="slidenum">
              <a:rPr lang="zh-CN" altLang="en-US" smtClean="0"/>
              <a:t>37</a:t>
            </a:fld>
            <a:endParaRPr lang="zh-CN" altLang="en-US" dirty="0"/>
          </a:p>
        </p:txBody>
      </p:sp>
      <p:graphicFrame>
        <p:nvGraphicFramePr>
          <p:cNvPr id="5" name="图示 4"/>
          <p:cNvGraphicFramePr/>
          <p:nvPr>
            <p:extLst>
              <p:ext uri="{D42A27DB-BD31-4B8C-83A1-F6EECF244321}">
                <p14:modId xmlns:p14="http://schemas.microsoft.com/office/powerpoint/2010/main" val="3630478719"/>
              </p:ext>
            </p:extLst>
          </p:nvPr>
        </p:nvGraphicFramePr>
        <p:xfrm>
          <a:off x="1382856" y="1208161"/>
          <a:ext cx="9426287" cy="51766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287084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需求验证方法</a:t>
            </a:r>
          </a:p>
        </p:txBody>
      </p:sp>
      <p:sp>
        <p:nvSpPr>
          <p:cNvPr id="3" name="内容占位符 2"/>
          <p:cNvSpPr>
            <a:spLocks noGrp="1"/>
          </p:cNvSpPr>
          <p:nvPr>
            <p:ph idx="1"/>
          </p:nvPr>
        </p:nvSpPr>
        <p:spPr>
          <a:xfrm>
            <a:off x="838199" y="1236616"/>
            <a:ext cx="9201151" cy="4329885"/>
          </a:xfrm>
        </p:spPr>
        <p:txBody>
          <a:bodyPr>
            <a:normAutofit/>
          </a:bodyPr>
          <a:lstStyle/>
          <a:p>
            <a:r>
              <a:rPr lang="zh-CN" altLang="en-US" sz="3200" dirty="0"/>
              <a:t>需求验证的要点</a:t>
            </a:r>
          </a:p>
        </p:txBody>
      </p:sp>
      <p:sp>
        <p:nvSpPr>
          <p:cNvPr id="4" name="灯片编号占位符 3"/>
          <p:cNvSpPr>
            <a:spLocks noGrp="1"/>
          </p:cNvSpPr>
          <p:nvPr>
            <p:ph type="sldNum" sz="quarter" idx="12"/>
          </p:nvPr>
        </p:nvSpPr>
        <p:spPr/>
        <p:txBody>
          <a:bodyPr/>
          <a:lstStyle/>
          <a:p>
            <a:fld id="{61F11F2F-59C7-484E-ABBA-B715CE84EDE9}" type="slidenum">
              <a:rPr lang="zh-CN" altLang="en-US" smtClean="0"/>
              <a:t>38</a:t>
            </a:fld>
            <a:endParaRPr lang="zh-CN" altLang="en-US" dirty="0"/>
          </a:p>
        </p:txBody>
      </p:sp>
      <p:graphicFrame>
        <p:nvGraphicFramePr>
          <p:cNvPr id="5" name="图示 4"/>
          <p:cNvGraphicFramePr/>
          <p:nvPr/>
        </p:nvGraphicFramePr>
        <p:xfrm>
          <a:off x="5519305" y="958515"/>
          <a:ext cx="4925291" cy="20028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图示 5"/>
          <p:cNvGraphicFramePr/>
          <p:nvPr>
            <p:extLst>
              <p:ext uri="{D42A27DB-BD31-4B8C-83A1-F6EECF244321}">
                <p14:modId xmlns:p14="http://schemas.microsoft.com/office/powerpoint/2010/main" val="2857459885"/>
              </p:ext>
            </p:extLst>
          </p:nvPr>
        </p:nvGraphicFramePr>
        <p:xfrm>
          <a:off x="1636678" y="2861975"/>
          <a:ext cx="9717121" cy="349437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2850681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需求验证方法</a:t>
            </a:r>
          </a:p>
        </p:txBody>
      </p:sp>
      <p:sp>
        <p:nvSpPr>
          <p:cNvPr id="3" name="内容占位符 2"/>
          <p:cNvSpPr>
            <a:spLocks noGrp="1"/>
          </p:cNvSpPr>
          <p:nvPr>
            <p:ph idx="1"/>
          </p:nvPr>
        </p:nvSpPr>
        <p:spPr>
          <a:xfrm>
            <a:off x="838200" y="1236616"/>
            <a:ext cx="9201150" cy="4329885"/>
          </a:xfrm>
        </p:spPr>
        <p:txBody>
          <a:bodyPr>
            <a:normAutofit/>
          </a:bodyPr>
          <a:lstStyle/>
          <a:p>
            <a:r>
              <a:rPr lang="zh-CN" altLang="en-US" sz="3200" dirty="0"/>
              <a:t>需求验证的要点</a:t>
            </a:r>
          </a:p>
        </p:txBody>
      </p:sp>
      <p:sp>
        <p:nvSpPr>
          <p:cNvPr id="4" name="灯片编号占位符 3"/>
          <p:cNvSpPr>
            <a:spLocks noGrp="1"/>
          </p:cNvSpPr>
          <p:nvPr>
            <p:ph type="sldNum" sz="quarter" idx="12"/>
          </p:nvPr>
        </p:nvSpPr>
        <p:spPr/>
        <p:txBody>
          <a:bodyPr/>
          <a:lstStyle/>
          <a:p>
            <a:fld id="{61F11F2F-59C7-484E-ABBA-B715CE84EDE9}" type="slidenum">
              <a:rPr lang="zh-CN" altLang="en-US" smtClean="0"/>
              <a:t>39</a:t>
            </a:fld>
            <a:endParaRPr lang="zh-CN" altLang="en-US" dirty="0"/>
          </a:p>
        </p:txBody>
      </p:sp>
      <p:graphicFrame>
        <p:nvGraphicFramePr>
          <p:cNvPr id="5" name="图示 4"/>
          <p:cNvGraphicFramePr/>
          <p:nvPr/>
        </p:nvGraphicFramePr>
        <p:xfrm>
          <a:off x="5519305" y="958515"/>
          <a:ext cx="4925291" cy="20028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图示 5"/>
          <p:cNvGraphicFramePr/>
          <p:nvPr>
            <p:extLst>
              <p:ext uri="{D42A27DB-BD31-4B8C-83A1-F6EECF244321}">
                <p14:modId xmlns:p14="http://schemas.microsoft.com/office/powerpoint/2010/main" val="3988607990"/>
              </p:ext>
            </p:extLst>
          </p:nvPr>
        </p:nvGraphicFramePr>
        <p:xfrm>
          <a:off x="1636678" y="2861975"/>
          <a:ext cx="9717121" cy="349437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879998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主要内容</a:t>
            </a:r>
          </a:p>
        </p:txBody>
      </p:sp>
      <p:sp>
        <p:nvSpPr>
          <p:cNvPr id="6" name="灯片编号占位符 5"/>
          <p:cNvSpPr>
            <a:spLocks noGrp="1"/>
          </p:cNvSpPr>
          <p:nvPr>
            <p:ph type="sldNum" sz="quarter" idx="12"/>
          </p:nvPr>
        </p:nvSpPr>
        <p:spPr/>
        <p:txBody>
          <a:bodyPr/>
          <a:lstStyle/>
          <a:p>
            <a:fld id="{61F11F2F-59C7-484E-ABBA-B715CE84EDE9}" type="slidenum">
              <a:rPr lang="zh-CN" altLang="en-US" smtClean="0"/>
              <a:t>4</a:t>
            </a:fld>
            <a:endParaRPr lang="zh-CN" altLang="en-US"/>
          </a:p>
        </p:txBody>
      </p:sp>
      <p:grpSp>
        <p:nvGrpSpPr>
          <p:cNvPr id="4" name="组合 3">
            <a:extLst>
              <a:ext uri="{FF2B5EF4-FFF2-40B4-BE49-F238E27FC236}">
                <a16:creationId xmlns:a16="http://schemas.microsoft.com/office/drawing/2014/main" id="{18BD1C0D-486D-C541-B347-28FAE9472305}"/>
              </a:ext>
            </a:extLst>
          </p:cNvPr>
          <p:cNvGrpSpPr/>
          <p:nvPr/>
        </p:nvGrpSpPr>
        <p:grpSpPr>
          <a:xfrm>
            <a:off x="1006379" y="1412988"/>
            <a:ext cx="2866710" cy="4669158"/>
            <a:chOff x="1811206" y="2192812"/>
            <a:chExt cx="1828630" cy="3027962"/>
          </a:xfrm>
        </p:grpSpPr>
        <p:pic>
          <p:nvPicPr>
            <p:cNvPr id="16" name="Picture 3">
              <a:extLst>
                <a:ext uri="{FF2B5EF4-FFF2-40B4-BE49-F238E27FC236}">
                  <a16:creationId xmlns:a16="http://schemas.microsoft.com/office/drawing/2014/main" id="{E379D07E-E3B2-B443-B4AF-3F500CB87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1206" y="2192812"/>
              <a:ext cx="1783376" cy="3027962"/>
            </a:xfrm>
            <a:prstGeom prst="rect">
              <a:avLst/>
            </a:prstGeom>
            <a:solidFill>
              <a:srgbClr val="7030A0"/>
            </a:solidFill>
            <a:ln>
              <a:noFill/>
            </a:ln>
          </p:spPr>
        </p:pic>
        <p:grpSp>
          <p:nvGrpSpPr>
            <p:cNvPr id="17" name="组合 16">
              <a:extLst>
                <a:ext uri="{FF2B5EF4-FFF2-40B4-BE49-F238E27FC236}">
                  <a16:creationId xmlns:a16="http://schemas.microsoft.com/office/drawing/2014/main" id="{39BE8625-0888-2640-942D-09472D828E97}"/>
                </a:ext>
              </a:extLst>
            </p:cNvPr>
            <p:cNvGrpSpPr/>
            <p:nvPr/>
          </p:nvGrpSpPr>
          <p:grpSpPr>
            <a:xfrm>
              <a:off x="2433693" y="2192812"/>
              <a:ext cx="1206143" cy="1124117"/>
              <a:chOff x="346473" y="496025"/>
              <a:chExt cx="1344215" cy="1252800"/>
            </a:xfrm>
            <a:solidFill>
              <a:srgbClr val="7030A0"/>
            </a:solidFill>
          </p:grpSpPr>
          <p:sp>
            <p:nvSpPr>
              <p:cNvPr id="18" name="六边形 19">
                <a:extLst>
                  <a:ext uri="{FF2B5EF4-FFF2-40B4-BE49-F238E27FC236}">
                    <a16:creationId xmlns:a16="http://schemas.microsoft.com/office/drawing/2014/main" id="{D915061D-83DD-0C48-90B6-1305B227564B}"/>
                  </a:ext>
                </a:extLst>
              </p:cNvPr>
              <p:cNvSpPr>
                <a:spLocks noChangeArrowheads="1"/>
              </p:cNvSpPr>
              <p:nvPr/>
            </p:nvSpPr>
            <p:spPr bwMode="auto">
              <a:xfrm rot="16200000">
                <a:off x="392180" y="496751"/>
                <a:ext cx="1252800" cy="1251347"/>
              </a:xfrm>
              <a:prstGeom prst="chord">
                <a:avLst>
                  <a:gd name="adj1" fmla="val 21039823"/>
                  <a:gd name="adj2" fmla="val 16726182"/>
                </a:avLst>
              </a:prstGeom>
              <a:grpFill/>
              <a:ln w="12700" cap="flat" cmpd="sng">
                <a:solidFill>
                  <a:schemeClr val="bg1"/>
                </a:solidFill>
                <a:bevel/>
                <a:headEnd/>
                <a:tailEnd/>
              </a:ln>
            </p:spPr>
            <p:txBody>
              <a:bodyPr lIns="51435" tIns="25718" rIns="51435" bIns="25718" anchor="ctr"/>
              <a:lstStyle/>
              <a:p>
                <a:pPr algn="ctr"/>
                <a:endParaRPr lang="zh-CN" altLang="zh-CN" sz="1350">
                  <a:solidFill>
                    <a:schemeClr val="bg1"/>
                  </a:solidFill>
                  <a:latin typeface="宋体" pitchFamily="2" charset="-122"/>
                  <a:sym typeface="宋体" pitchFamily="2" charset="-122"/>
                </a:endParaRPr>
              </a:p>
            </p:txBody>
          </p:sp>
          <p:sp>
            <p:nvSpPr>
              <p:cNvPr id="19" name="矩形 24">
                <a:extLst>
                  <a:ext uri="{FF2B5EF4-FFF2-40B4-BE49-F238E27FC236}">
                    <a16:creationId xmlns:a16="http://schemas.microsoft.com/office/drawing/2014/main" id="{32D50C65-869F-BB4C-9FFE-6A9F8EC0C4C5}"/>
                  </a:ext>
                </a:extLst>
              </p:cNvPr>
              <p:cNvSpPr>
                <a:spLocks noChangeArrowheads="1"/>
              </p:cNvSpPr>
              <p:nvPr/>
            </p:nvSpPr>
            <p:spPr bwMode="auto">
              <a:xfrm>
                <a:off x="346473" y="846473"/>
                <a:ext cx="1344215" cy="417087"/>
              </a:xfrm>
              <a:prstGeom prst="rect">
                <a:avLst/>
              </a:prstGeom>
              <a:noFill/>
              <a:ln>
                <a:noFill/>
              </a:ln>
            </p:spPr>
            <p:txBody>
              <a:bodyPr lIns="51435" tIns="25718" rIns="51435" bIns="25718">
                <a:spAutoFit/>
              </a:bodyPr>
              <a:lstStyle>
                <a:lvl1pPr>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pPr algn="ctr">
                  <a:lnSpc>
                    <a:spcPct val="122000"/>
                  </a:lnSpc>
                </a:pPr>
                <a:r>
                  <a:rPr lang="zh-CN" altLang="en-US" sz="1500" b="1" dirty="0">
                    <a:solidFill>
                      <a:schemeClr val="bg1"/>
                    </a:solidFill>
                    <a:latin typeface="微软雅黑" pitchFamily="34" charset="-122"/>
                    <a:ea typeface="微软雅黑" pitchFamily="34" charset="-122"/>
                    <a:sym typeface="微软雅黑" pitchFamily="34" charset="-122"/>
                  </a:rPr>
                  <a:t>目录页 </a:t>
                </a:r>
                <a:r>
                  <a:rPr lang="en-US" altLang="zh-CN" sz="1500" b="1" dirty="0">
                    <a:solidFill>
                      <a:schemeClr val="bg1"/>
                    </a:solidFill>
                    <a:latin typeface="微软雅黑" pitchFamily="34" charset="-122"/>
                    <a:ea typeface="微软雅黑" pitchFamily="34" charset="-122"/>
                    <a:sym typeface="微软雅黑" pitchFamily="34" charset="-122"/>
                  </a:rPr>
                  <a:t> </a:t>
                </a:r>
                <a:endParaRPr lang="zh-CN" altLang="en-US" sz="1500" b="1" dirty="0">
                  <a:solidFill>
                    <a:schemeClr val="bg1"/>
                  </a:solidFill>
                  <a:latin typeface="微软雅黑" pitchFamily="34" charset="-122"/>
                  <a:ea typeface="微软雅黑" pitchFamily="34" charset="-122"/>
                  <a:sym typeface="微软雅黑" pitchFamily="34" charset="-122"/>
                </a:endParaRPr>
              </a:p>
              <a:p>
                <a:pPr algn="ctr">
                  <a:lnSpc>
                    <a:spcPct val="122000"/>
                  </a:lnSpc>
                </a:pPr>
                <a:r>
                  <a:rPr lang="en-US" altLang="zh-CN" sz="788" b="1" dirty="0">
                    <a:solidFill>
                      <a:schemeClr val="bg1"/>
                    </a:solidFill>
                    <a:latin typeface="微软雅黑" panose="020B0503020204020204" pitchFamily="34" charset="-122"/>
                    <a:ea typeface="微软雅黑" panose="020B0503020204020204" pitchFamily="34" charset="-122"/>
                    <a:sym typeface="微软雅黑 Light" pitchFamily="2" charset="-122"/>
                  </a:rPr>
                  <a:t>CONTENTS PAGE </a:t>
                </a:r>
                <a:endParaRPr lang="zh-CN" altLang="en-US" sz="788" b="1" dirty="0">
                  <a:solidFill>
                    <a:schemeClr val="bg1"/>
                  </a:solidFill>
                  <a:latin typeface="微软雅黑" panose="020B0503020204020204" pitchFamily="34" charset="-122"/>
                  <a:ea typeface="微软雅黑" panose="020B0503020204020204" pitchFamily="34" charset="-122"/>
                  <a:sym typeface="微软雅黑 Light" pitchFamily="2" charset="-122"/>
                </a:endParaRPr>
              </a:p>
            </p:txBody>
          </p:sp>
        </p:grpSp>
      </p:grpSp>
      <p:grpSp>
        <p:nvGrpSpPr>
          <p:cNvPr id="50" name="组合 49">
            <a:extLst>
              <a:ext uri="{FF2B5EF4-FFF2-40B4-BE49-F238E27FC236}">
                <a16:creationId xmlns:a16="http://schemas.microsoft.com/office/drawing/2014/main" id="{163F12AD-8560-4B8E-8509-A669BB518AC8}"/>
              </a:ext>
            </a:extLst>
          </p:cNvPr>
          <p:cNvGrpSpPr/>
          <p:nvPr/>
        </p:nvGrpSpPr>
        <p:grpSpPr>
          <a:xfrm>
            <a:off x="4280035" y="1483119"/>
            <a:ext cx="653054" cy="529828"/>
            <a:chOff x="3336553" y="1463790"/>
            <a:chExt cx="653054" cy="529828"/>
          </a:xfrm>
        </p:grpSpPr>
        <p:sp>
          <p:nvSpPr>
            <p:cNvPr id="51" name="任意多边形 2">
              <a:extLst>
                <a:ext uri="{FF2B5EF4-FFF2-40B4-BE49-F238E27FC236}">
                  <a16:creationId xmlns:a16="http://schemas.microsoft.com/office/drawing/2014/main" id="{CCAEE831-6D2D-432E-AB3B-AE76B3C3A64C}"/>
                </a:ext>
              </a:extLst>
            </p:cNvPr>
            <p:cNvSpPr/>
            <p:nvPr/>
          </p:nvSpPr>
          <p:spPr bwMode="auto">
            <a:xfrm rot="8100000" flipV="1">
              <a:off x="3336553" y="1463790"/>
              <a:ext cx="653054" cy="529828"/>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solidFill>
                  <a:schemeClr val="bg1"/>
                </a:solidFill>
              </a:endParaRPr>
            </a:p>
          </p:txBody>
        </p:sp>
        <p:sp>
          <p:nvSpPr>
            <p:cNvPr id="52" name="文本框 51">
              <a:extLst>
                <a:ext uri="{FF2B5EF4-FFF2-40B4-BE49-F238E27FC236}">
                  <a16:creationId xmlns:a16="http://schemas.microsoft.com/office/drawing/2014/main" id="{6D7098E2-2A98-4C2D-9259-897044F8B1EF}"/>
                </a:ext>
              </a:extLst>
            </p:cNvPr>
            <p:cNvSpPr txBox="1">
              <a:spLocks noChangeArrowheads="1"/>
            </p:cNvSpPr>
            <p:nvPr/>
          </p:nvSpPr>
          <p:spPr bwMode="auto">
            <a:xfrm>
              <a:off x="3412426" y="1526271"/>
              <a:ext cx="477769" cy="400110"/>
            </a:xfrm>
            <a:prstGeom prst="rect">
              <a:avLst/>
            </a:prstGeom>
            <a:noFill/>
            <a:ln w="9525">
              <a:noFill/>
              <a:miter lim="800000"/>
              <a:headEnd/>
              <a:tailEnd/>
            </a:ln>
          </p:spPr>
          <p:txBody>
            <a:bodyPr>
              <a:spAutoFit/>
            </a:bodyPr>
            <a:lstStyle/>
            <a:p>
              <a:r>
                <a:rPr lang="en-US" altLang="zh-CN" sz="2000" dirty="0">
                  <a:solidFill>
                    <a:schemeClr val="bg1"/>
                  </a:solidFill>
                  <a:latin typeface="Impact" pitchFamily="34" charset="0"/>
                </a:rPr>
                <a:t>01</a:t>
              </a:r>
              <a:endParaRPr lang="zh-CN" altLang="en-US" sz="2000" dirty="0">
                <a:solidFill>
                  <a:schemeClr val="bg1"/>
                </a:solidFill>
                <a:latin typeface="Impact" pitchFamily="34" charset="0"/>
              </a:endParaRPr>
            </a:p>
          </p:txBody>
        </p:sp>
      </p:grpSp>
      <p:grpSp>
        <p:nvGrpSpPr>
          <p:cNvPr id="53" name="组合 52">
            <a:extLst>
              <a:ext uri="{FF2B5EF4-FFF2-40B4-BE49-F238E27FC236}">
                <a16:creationId xmlns:a16="http://schemas.microsoft.com/office/drawing/2014/main" id="{3001B355-EE50-41C5-923C-F944BA4D02CE}"/>
              </a:ext>
            </a:extLst>
          </p:cNvPr>
          <p:cNvGrpSpPr/>
          <p:nvPr/>
        </p:nvGrpSpPr>
        <p:grpSpPr>
          <a:xfrm>
            <a:off x="4280671" y="3938873"/>
            <a:ext cx="651816" cy="529829"/>
            <a:chOff x="3337189" y="4020060"/>
            <a:chExt cx="651816" cy="529829"/>
          </a:xfrm>
        </p:grpSpPr>
        <p:sp>
          <p:nvSpPr>
            <p:cNvPr id="54" name="任意多边形 4">
              <a:extLst>
                <a:ext uri="{FF2B5EF4-FFF2-40B4-BE49-F238E27FC236}">
                  <a16:creationId xmlns:a16="http://schemas.microsoft.com/office/drawing/2014/main" id="{BDA63C02-D950-4153-8E06-ED4BF5DF0C32}"/>
                </a:ext>
              </a:extLst>
            </p:cNvPr>
            <p:cNvSpPr/>
            <p:nvPr/>
          </p:nvSpPr>
          <p:spPr bwMode="auto">
            <a:xfrm rot="8100000" flipV="1">
              <a:off x="3337189" y="4020060"/>
              <a:ext cx="651816" cy="529829"/>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solidFill>
                  <a:schemeClr val="bg1"/>
                </a:solidFill>
              </a:endParaRPr>
            </a:p>
          </p:txBody>
        </p:sp>
        <p:sp>
          <p:nvSpPr>
            <p:cNvPr id="55" name="文本框 42">
              <a:extLst>
                <a:ext uri="{FF2B5EF4-FFF2-40B4-BE49-F238E27FC236}">
                  <a16:creationId xmlns:a16="http://schemas.microsoft.com/office/drawing/2014/main" id="{B9624B96-5BB3-4501-BEB5-2D97863B1FAD}"/>
                </a:ext>
              </a:extLst>
            </p:cNvPr>
            <p:cNvSpPr txBox="1">
              <a:spLocks noChangeArrowheads="1"/>
            </p:cNvSpPr>
            <p:nvPr/>
          </p:nvSpPr>
          <p:spPr bwMode="auto">
            <a:xfrm>
              <a:off x="3394772" y="4064818"/>
              <a:ext cx="567263" cy="400110"/>
            </a:xfrm>
            <a:prstGeom prst="rect">
              <a:avLst/>
            </a:prstGeom>
            <a:noFill/>
            <a:ln w="9525">
              <a:noFill/>
              <a:miter lim="800000"/>
              <a:headEnd/>
              <a:tailEnd/>
            </a:ln>
          </p:spPr>
          <p:txBody>
            <a:bodyPr>
              <a:spAutoFit/>
            </a:bodyPr>
            <a:lstStyle/>
            <a:p>
              <a:r>
                <a:rPr lang="en-US" altLang="zh-CN" sz="2000" dirty="0">
                  <a:solidFill>
                    <a:schemeClr val="bg1"/>
                  </a:solidFill>
                  <a:latin typeface="Impact" pitchFamily="34" charset="0"/>
                </a:rPr>
                <a:t>04</a:t>
              </a:r>
              <a:endParaRPr lang="zh-CN" altLang="en-US" sz="2000" dirty="0">
                <a:solidFill>
                  <a:schemeClr val="bg1"/>
                </a:solidFill>
                <a:latin typeface="Impact" pitchFamily="34" charset="0"/>
              </a:endParaRPr>
            </a:p>
          </p:txBody>
        </p:sp>
      </p:grpSp>
      <p:grpSp>
        <p:nvGrpSpPr>
          <p:cNvPr id="56" name="组合 55">
            <a:extLst>
              <a:ext uri="{FF2B5EF4-FFF2-40B4-BE49-F238E27FC236}">
                <a16:creationId xmlns:a16="http://schemas.microsoft.com/office/drawing/2014/main" id="{55E4CC59-576B-4614-9758-672892EEF9C1}"/>
              </a:ext>
            </a:extLst>
          </p:cNvPr>
          <p:cNvGrpSpPr/>
          <p:nvPr/>
        </p:nvGrpSpPr>
        <p:grpSpPr>
          <a:xfrm>
            <a:off x="4280672" y="3120287"/>
            <a:ext cx="651816" cy="529830"/>
            <a:chOff x="3337190" y="3241414"/>
            <a:chExt cx="651816" cy="529830"/>
          </a:xfrm>
        </p:grpSpPr>
        <p:sp>
          <p:nvSpPr>
            <p:cNvPr id="57" name="任意多边形 6">
              <a:extLst>
                <a:ext uri="{FF2B5EF4-FFF2-40B4-BE49-F238E27FC236}">
                  <a16:creationId xmlns:a16="http://schemas.microsoft.com/office/drawing/2014/main" id="{DA709988-2381-44E4-8FBD-6BF16F4766B3}"/>
                </a:ext>
              </a:extLst>
            </p:cNvPr>
            <p:cNvSpPr/>
            <p:nvPr/>
          </p:nvSpPr>
          <p:spPr bwMode="auto">
            <a:xfrm rot="8100000" flipV="1">
              <a:off x="3337190" y="3241414"/>
              <a:ext cx="651816" cy="529830"/>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solidFill>
                  <a:schemeClr val="bg1"/>
                </a:solidFill>
              </a:endParaRPr>
            </a:p>
          </p:txBody>
        </p:sp>
        <p:sp>
          <p:nvSpPr>
            <p:cNvPr id="58" name="文本框 45">
              <a:extLst>
                <a:ext uri="{FF2B5EF4-FFF2-40B4-BE49-F238E27FC236}">
                  <a16:creationId xmlns:a16="http://schemas.microsoft.com/office/drawing/2014/main" id="{6CB180CF-3B8D-45FC-8B2D-68950C623779}"/>
                </a:ext>
              </a:extLst>
            </p:cNvPr>
            <p:cNvSpPr txBox="1">
              <a:spLocks noChangeArrowheads="1"/>
            </p:cNvSpPr>
            <p:nvPr/>
          </p:nvSpPr>
          <p:spPr bwMode="auto">
            <a:xfrm>
              <a:off x="3394773" y="3273721"/>
              <a:ext cx="567264" cy="400110"/>
            </a:xfrm>
            <a:prstGeom prst="rect">
              <a:avLst/>
            </a:prstGeom>
            <a:noFill/>
            <a:ln w="9525">
              <a:noFill/>
              <a:miter lim="800000"/>
              <a:headEnd/>
              <a:tailEnd/>
            </a:ln>
          </p:spPr>
          <p:txBody>
            <a:bodyPr>
              <a:spAutoFit/>
            </a:bodyPr>
            <a:lstStyle/>
            <a:p>
              <a:r>
                <a:rPr lang="en-US" altLang="zh-CN" sz="2000" dirty="0">
                  <a:solidFill>
                    <a:schemeClr val="bg1"/>
                  </a:solidFill>
                  <a:latin typeface="Impact" pitchFamily="34" charset="0"/>
                </a:rPr>
                <a:t>03</a:t>
              </a:r>
              <a:endParaRPr lang="zh-CN" altLang="en-US" sz="2000" dirty="0">
                <a:solidFill>
                  <a:schemeClr val="bg1"/>
                </a:solidFill>
                <a:latin typeface="Impact" pitchFamily="34" charset="0"/>
              </a:endParaRPr>
            </a:p>
          </p:txBody>
        </p:sp>
      </p:grpSp>
      <p:grpSp>
        <p:nvGrpSpPr>
          <p:cNvPr id="59" name="组合 58">
            <a:extLst>
              <a:ext uri="{FF2B5EF4-FFF2-40B4-BE49-F238E27FC236}">
                <a16:creationId xmlns:a16="http://schemas.microsoft.com/office/drawing/2014/main" id="{915CF1C5-9665-4FDC-B1A7-98DC98102A10}"/>
              </a:ext>
            </a:extLst>
          </p:cNvPr>
          <p:cNvGrpSpPr/>
          <p:nvPr/>
        </p:nvGrpSpPr>
        <p:grpSpPr>
          <a:xfrm>
            <a:off x="4280033" y="2301703"/>
            <a:ext cx="653058" cy="529828"/>
            <a:chOff x="3336551" y="2325277"/>
            <a:chExt cx="653058" cy="529828"/>
          </a:xfrm>
        </p:grpSpPr>
        <p:sp>
          <p:nvSpPr>
            <p:cNvPr id="60" name="任意多边形 9">
              <a:extLst>
                <a:ext uri="{FF2B5EF4-FFF2-40B4-BE49-F238E27FC236}">
                  <a16:creationId xmlns:a16="http://schemas.microsoft.com/office/drawing/2014/main" id="{4F79FEFC-4305-4C83-85F9-CA2336405DBA}"/>
                </a:ext>
              </a:extLst>
            </p:cNvPr>
            <p:cNvSpPr/>
            <p:nvPr/>
          </p:nvSpPr>
          <p:spPr bwMode="auto">
            <a:xfrm rot="8100000" flipV="1">
              <a:off x="3336551" y="2325277"/>
              <a:ext cx="653058" cy="529828"/>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solidFill>
                  <a:schemeClr val="bg1"/>
                </a:solidFill>
              </a:endParaRPr>
            </a:p>
          </p:txBody>
        </p:sp>
        <p:sp>
          <p:nvSpPr>
            <p:cNvPr id="61" name="文本框 48">
              <a:extLst>
                <a:ext uri="{FF2B5EF4-FFF2-40B4-BE49-F238E27FC236}">
                  <a16:creationId xmlns:a16="http://schemas.microsoft.com/office/drawing/2014/main" id="{309C7D6F-7F2A-400F-B6A3-B672C385ADB2}"/>
                </a:ext>
              </a:extLst>
            </p:cNvPr>
            <p:cNvSpPr txBox="1">
              <a:spLocks noChangeArrowheads="1"/>
            </p:cNvSpPr>
            <p:nvPr/>
          </p:nvSpPr>
          <p:spPr bwMode="auto">
            <a:xfrm>
              <a:off x="3394755" y="2357039"/>
              <a:ext cx="567262" cy="400110"/>
            </a:xfrm>
            <a:prstGeom prst="rect">
              <a:avLst/>
            </a:prstGeom>
            <a:noFill/>
            <a:ln w="9525">
              <a:noFill/>
              <a:miter lim="800000"/>
              <a:headEnd/>
              <a:tailEnd/>
            </a:ln>
          </p:spPr>
          <p:txBody>
            <a:bodyPr>
              <a:spAutoFit/>
            </a:bodyPr>
            <a:lstStyle/>
            <a:p>
              <a:r>
                <a:rPr lang="en-US" altLang="zh-CN" sz="2000" dirty="0">
                  <a:solidFill>
                    <a:schemeClr val="bg1"/>
                  </a:solidFill>
                  <a:latin typeface="Impact" pitchFamily="34" charset="0"/>
                </a:rPr>
                <a:t>02</a:t>
              </a:r>
              <a:endParaRPr lang="zh-CN" altLang="en-US" sz="2000" dirty="0">
                <a:solidFill>
                  <a:schemeClr val="bg1"/>
                </a:solidFill>
                <a:latin typeface="Impact" pitchFamily="34" charset="0"/>
              </a:endParaRPr>
            </a:p>
          </p:txBody>
        </p:sp>
      </p:grpSp>
      <p:sp>
        <p:nvSpPr>
          <p:cNvPr id="62" name="圆角矩形 11">
            <a:extLst>
              <a:ext uri="{FF2B5EF4-FFF2-40B4-BE49-F238E27FC236}">
                <a16:creationId xmlns:a16="http://schemas.microsoft.com/office/drawing/2014/main" id="{8C2AC58E-19E5-4F87-B33B-8804176028B2}"/>
              </a:ext>
            </a:extLst>
          </p:cNvPr>
          <p:cNvSpPr/>
          <p:nvPr/>
        </p:nvSpPr>
        <p:spPr>
          <a:xfrm>
            <a:off x="5160425" y="2192825"/>
            <a:ext cx="6080303" cy="559686"/>
          </a:xfrm>
          <a:prstGeom prst="roundRect">
            <a:avLst/>
          </a:prstGeom>
          <a:solidFill>
            <a:schemeClr val="bg2">
              <a:lumMod val="9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r>
              <a:rPr lang="zh-CN" altLang="en-US" sz="2400" dirty="0">
                <a:solidFill>
                  <a:schemeClr val="bg1"/>
                </a:solidFill>
                <a:latin typeface="楷体" panose="02010609060101010101" pitchFamily="49" charset="-122"/>
                <a:ea typeface="楷体" panose="02010609060101010101" pitchFamily="49" charset="-122"/>
              </a:rPr>
              <a:t>需求验证方法</a:t>
            </a:r>
          </a:p>
        </p:txBody>
      </p:sp>
      <p:sp>
        <p:nvSpPr>
          <p:cNvPr id="63" name="圆角矩形 16">
            <a:extLst>
              <a:ext uri="{FF2B5EF4-FFF2-40B4-BE49-F238E27FC236}">
                <a16:creationId xmlns:a16="http://schemas.microsoft.com/office/drawing/2014/main" id="{93489012-B0EA-423D-A496-15EF30BACC64}"/>
              </a:ext>
            </a:extLst>
          </p:cNvPr>
          <p:cNvSpPr/>
          <p:nvPr/>
        </p:nvSpPr>
        <p:spPr>
          <a:xfrm>
            <a:off x="5160426" y="4668821"/>
            <a:ext cx="6080301" cy="575284"/>
          </a:xfrm>
          <a:prstGeom prst="roundRect">
            <a:avLst/>
          </a:prstGeom>
          <a:solidFill>
            <a:schemeClr val="bg2">
              <a:lumMod val="9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r>
              <a:rPr lang="zh-CN" altLang="en-US" sz="2400" dirty="0">
                <a:solidFill>
                  <a:schemeClr val="bg1"/>
                </a:solidFill>
                <a:latin typeface="楷体" panose="02010609060101010101" pitchFamily="49" charset="-122"/>
                <a:ea typeface="楷体" panose="02010609060101010101" pitchFamily="49" charset="-122"/>
              </a:rPr>
              <a:t>需求规格说明书文档的写作</a:t>
            </a:r>
          </a:p>
        </p:txBody>
      </p:sp>
      <p:grpSp>
        <p:nvGrpSpPr>
          <p:cNvPr id="64" name="组合 63">
            <a:extLst>
              <a:ext uri="{FF2B5EF4-FFF2-40B4-BE49-F238E27FC236}">
                <a16:creationId xmlns:a16="http://schemas.microsoft.com/office/drawing/2014/main" id="{B494C0F2-C897-49F2-915F-812316CFF08E}"/>
              </a:ext>
            </a:extLst>
          </p:cNvPr>
          <p:cNvGrpSpPr/>
          <p:nvPr/>
        </p:nvGrpSpPr>
        <p:grpSpPr>
          <a:xfrm>
            <a:off x="4300109" y="4757458"/>
            <a:ext cx="651816" cy="529829"/>
            <a:chOff x="3356627" y="4864818"/>
            <a:chExt cx="651816" cy="529829"/>
          </a:xfrm>
        </p:grpSpPr>
        <p:sp>
          <p:nvSpPr>
            <p:cNvPr id="65" name="任意多边形 21">
              <a:extLst>
                <a:ext uri="{FF2B5EF4-FFF2-40B4-BE49-F238E27FC236}">
                  <a16:creationId xmlns:a16="http://schemas.microsoft.com/office/drawing/2014/main" id="{9C6AEB0D-E594-4687-984C-DE3302801C24}"/>
                </a:ext>
              </a:extLst>
            </p:cNvPr>
            <p:cNvSpPr/>
            <p:nvPr/>
          </p:nvSpPr>
          <p:spPr bwMode="auto">
            <a:xfrm rot="8100000" flipV="1">
              <a:off x="3356627" y="4864818"/>
              <a:ext cx="651816" cy="529829"/>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solidFill>
                  <a:schemeClr val="bg1"/>
                </a:solidFill>
              </a:endParaRPr>
            </a:p>
          </p:txBody>
        </p:sp>
        <p:sp>
          <p:nvSpPr>
            <p:cNvPr id="66" name="文本框 42">
              <a:extLst>
                <a:ext uri="{FF2B5EF4-FFF2-40B4-BE49-F238E27FC236}">
                  <a16:creationId xmlns:a16="http://schemas.microsoft.com/office/drawing/2014/main" id="{42B2BC74-9A7E-42BC-A05C-A110752EC624}"/>
                </a:ext>
              </a:extLst>
            </p:cNvPr>
            <p:cNvSpPr txBox="1">
              <a:spLocks noChangeArrowheads="1"/>
            </p:cNvSpPr>
            <p:nvPr/>
          </p:nvSpPr>
          <p:spPr bwMode="auto">
            <a:xfrm>
              <a:off x="3414210" y="4909576"/>
              <a:ext cx="567263" cy="400110"/>
            </a:xfrm>
            <a:prstGeom prst="rect">
              <a:avLst/>
            </a:prstGeom>
            <a:noFill/>
            <a:ln w="9525">
              <a:noFill/>
              <a:miter lim="800000"/>
              <a:headEnd/>
              <a:tailEnd/>
            </a:ln>
          </p:spPr>
          <p:txBody>
            <a:bodyPr>
              <a:spAutoFit/>
            </a:bodyPr>
            <a:lstStyle/>
            <a:p>
              <a:r>
                <a:rPr lang="en-US" altLang="zh-CN" sz="2000" dirty="0">
                  <a:solidFill>
                    <a:schemeClr val="bg1"/>
                  </a:solidFill>
                  <a:latin typeface="Impact" pitchFamily="34" charset="0"/>
                </a:rPr>
                <a:t>05</a:t>
              </a:r>
              <a:endParaRPr lang="zh-CN" altLang="en-US" sz="2000" dirty="0">
                <a:solidFill>
                  <a:schemeClr val="bg1"/>
                </a:solidFill>
                <a:latin typeface="Impact" pitchFamily="34" charset="0"/>
              </a:endParaRPr>
            </a:p>
          </p:txBody>
        </p:sp>
      </p:grpSp>
      <p:sp>
        <p:nvSpPr>
          <p:cNvPr id="67" name="圆角矩形 23">
            <a:extLst>
              <a:ext uri="{FF2B5EF4-FFF2-40B4-BE49-F238E27FC236}">
                <a16:creationId xmlns:a16="http://schemas.microsoft.com/office/drawing/2014/main" id="{66BFEEAD-F5C1-4434-9321-BED2EC285CDC}"/>
              </a:ext>
            </a:extLst>
          </p:cNvPr>
          <p:cNvSpPr/>
          <p:nvPr/>
        </p:nvSpPr>
        <p:spPr>
          <a:xfrm>
            <a:off x="5156084" y="5464257"/>
            <a:ext cx="6091919" cy="587450"/>
          </a:xfrm>
          <a:prstGeom prst="roundRect">
            <a:avLst/>
          </a:prstGeom>
          <a:solidFill>
            <a:schemeClr val="bg2">
              <a:lumMod val="9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r>
              <a:rPr lang="zh-CN" altLang="en-US" sz="2400" dirty="0">
                <a:solidFill>
                  <a:schemeClr val="bg1"/>
                </a:solidFill>
                <a:latin typeface="楷体" panose="02010609060101010101" pitchFamily="49" charset="-122"/>
                <a:ea typeface="楷体" panose="02010609060101010101" pitchFamily="49" charset="-122"/>
              </a:rPr>
              <a:t>优秀的需求规格说明书文档的特性</a:t>
            </a:r>
          </a:p>
        </p:txBody>
      </p:sp>
      <p:sp>
        <p:nvSpPr>
          <p:cNvPr id="68" name="圆角矩形 29">
            <a:extLst>
              <a:ext uri="{FF2B5EF4-FFF2-40B4-BE49-F238E27FC236}">
                <a16:creationId xmlns:a16="http://schemas.microsoft.com/office/drawing/2014/main" id="{5F894FF6-7FEF-4F3A-9D1D-8E49E21758EC}"/>
              </a:ext>
            </a:extLst>
          </p:cNvPr>
          <p:cNvSpPr/>
          <p:nvPr/>
        </p:nvSpPr>
        <p:spPr>
          <a:xfrm>
            <a:off x="5172999" y="2972664"/>
            <a:ext cx="6046644" cy="621499"/>
          </a:xfrm>
          <a:prstGeom prst="roundRect">
            <a:avLst/>
          </a:prstGeom>
          <a:solidFill>
            <a:schemeClr val="bg2">
              <a:lumMod val="9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r>
              <a:rPr lang="zh-CN" altLang="en-US" sz="2400" dirty="0">
                <a:solidFill>
                  <a:schemeClr val="bg1"/>
                </a:solidFill>
                <a:latin typeface="楷体" panose="02010609060101010101" pitchFamily="49" charset="-122"/>
                <a:ea typeface="楷体" panose="02010609060101010101" pitchFamily="49" charset="-122"/>
              </a:rPr>
              <a:t> 需求规格说明书概述 </a:t>
            </a:r>
          </a:p>
        </p:txBody>
      </p:sp>
      <p:sp>
        <p:nvSpPr>
          <p:cNvPr id="69" name="圆角矩形 30">
            <a:extLst>
              <a:ext uri="{FF2B5EF4-FFF2-40B4-BE49-F238E27FC236}">
                <a16:creationId xmlns:a16="http://schemas.microsoft.com/office/drawing/2014/main" id="{3E2C606B-467E-47F9-A23B-E9CF8497F4AA}"/>
              </a:ext>
            </a:extLst>
          </p:cNvPr>
          <p:cNvSpPr/>
          <p:nvPr/>
        </p:nvSpPr>
        <p:spPr>
          <a:xfrm>
            <a:off x="5172999" y="3814316"/>
            <a:ext cx="6046644" cy="634352"/>
          </a:xfrm>
          <a:prstGeom prst="roundRect">
            <a:avLst/>
          </a:prstGeom>
          <a:solidFill>
            <a:schemeClr val="bg2">
              <a:lumMod val="9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r>
              <a:rPr lang="zh-CN" altLang="en-US" sz="2400" dirty="0">
                <a:solidFill>
                  <a:schemeClr val="bg1"/>
                </a:solidFill>
                <a:latin typeface="楷体" panose="02010609060101010101" pitchFamily="49" charset="-122"/>
                <a:ea typeface="楷体" panose="02010609060101010101" pitchFamily="49" charset="-122"/>
              </a:rPr>
              <a:t>需求规格说明文档与模板应用</a:t>
            </a:r>
          </a:p>
        </p:txBody>
      </p:sp>
      <p:grpSp>
        <p:nvGrpSpPr>
          <p:cNvPr id="70" name="组合 69">
            <a:extLst>
              <a:ext uri="{FF2B5EF4-FFF2-40B4-BE49-F238E27FC236}">
                <a16:creationId xmlns:a16="http://schemas.microsoft.com/office/drawing/2014/main" id="{6101305C-6F6C-471D-AE23-1B910BE1C51A}"/>
              </a:ext>
            </a:extLst>
          </p:cNvPr>
          <p:cNvGrpSpPr/>
          <p:nvPr/>
        </p:nvGrpSpPr>
        <p:grpSpPr>
          <a:xfrm>
            <a:off x="4295341" y="5576044"/>
            <a:ext cx="653054" cy="529828"/>
            <a:chOff x="3314392" y="5572348"/>
            <a:chExt cx="653054" cy="529828"/>
          </a:xfrm>
        </p:grpSpPr>
        <p:sp>
          <p:nvSpPr>
            <p:cNvPr id="71" name="任意多边形 2">
              <a:extLst>
                <a:ext uri="{FF2B5EF4-FFF2-40B4-BE49-F238E27FC236}">
                  <a16:creationId xmlns:a16="http://schemas.microsoft.com/office/drawing/2014/main" id="{0305A778-086C-4D24-816E-4EAC64E41569}"/>
                </a:ext>
              </a:extLst>
            </p:cNvPr>
            <p:cNvSpPr/>
            <p:nvPr/>
          </p:nvSpPr>
          <p:spPr bwMode="auto">
            <a:xfrm rot="8100000" flipV="1">
              <a:off x="3314392" y="5572348"/>
              <a:ext cx="653054" cy="529828"/>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solidFill>
                  <a:schemeClr val="bg1"/>
                </a:solidFill>
              </a:endParaRPr>
            </a:p>
          </p:txBody>
        </p:sp>
        <p:sp>
          <p:nvSpPr>
            <p:cNvPr id="72" name="文本框 71">
              <a:extLst>
                <a:ext uri="{FF2B5EF4-FFF2-40B4-BE49-F238E27FC236}">
                  <a16:creationId xmlns:a16="http://schemas.microsoft.com/office/drawing/2014/main" id="{C5EBAEB4-48BC-424A-A747-0593EDDF86F9}"/>
                </a:ext>
              </a:extLst>
            </p:cNvPr>
            <p:cNvSpPr txBox="1">
              <a:spLocks noChangeArrowheads="1"/>
            </p:cNvSpPr>
            <p:nvPr/>
          </p:nvSpPr>
          <p:spPr bwMode="auto">
            <a:xfrm>
              <a:off x="3390265" y="5608249"/>
              <a:ext cx="477769" cy="400110"/>
            </a:xfrm>
            <a:prstGeom prst="rect">
              <a:avLst/>
            </a:prstGeom>
            <a:noFill/>
            <a:ln w="9525">
              <a:noFill/>
              <a:miter lim="800000"/>
              <a:headEnd/>
              <a:tailEnd/>
            </a:ln>
          </p:spPr>
          <p:txBody>
            <a:bodyPr>
              <a:spAutoFit/>
            </a:bodyPr>
            <a:lstStyle/>
            <a:p>
              <a:r>
                <a:rPr lang="en-US" altLang="zh-CN" sz="2000" dirty="0">
                  <a:solidFill>
                    <a:schemeClr val="bg1"/>
                  </a:solidFill>
                  <a:latin typeface="Impact" pitchFamily="34" charset="0"/>
                </a:rPr>
                <a:t>06</a:t>
              </a:r>
              <a:endParaRPr lang="zh-CN" altLang="en-US" sz="2000" dirty="0">
                <a:solidFill>
                  <a:schemeClr val="bg1"/>
                </a:solidFill>
                <a:latin typeface="Impact" pitchFamily="34" charset="0"/>
              </a:endParaRPr>
            </a:p>
          </p:txBody>
        </p:sp>
      </p:grpSp>
      <p:sp>
        <p:nvSpPr>
          <p:cNvPr id="73" name="圆角矩形 11">
            <a:extLst>
              <a:ext uri="{FF2B5EF4-FFF2-40B4-BE49-F238E27FC236}">
                <a16:creationId xmlns:a16="http://schemas.microsoft.com/office/drawing/2014/main" id="{D11FB366-753C-4D58-9133-32D60D78DDF3}"/>
              </a:ext>
            </a:extLst>
          </p:cNvPr>
          <p:cNvSpPr/>
          <p:nvPr/>
        </p:nvSpPr>
        <p:spPr>
          <a:xfrm>
            <a:off x="5160425" y="1412986"/>
            <a:ext cx="6080303" cy="559686"/>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r>
              <a:rPr lang="zh-CN" altLang="en-US" sz="2400" dirty="0">
                <a:solidFill>
                  <a:schemeClr val="bg1"/>
                </a:solidFill>
                <a:latin typeface="楷体" panose="02010609060101010101" pitchFamily="49" charset="-122"/>
                <a:ea typeface="楷体" panose="02010609060101010101" pitchFamily="49" charset="-122"/>
              </a:rPr>
              <a:t>需求验证概述</a:t>
            </a:r>
          </a:p>
        </p:txBody>
      </p:sp>
    </p:spTree>
    <p:extLst>
      <p:ext uri="{BB962C8B-B14F-4D97-AF65-F5344CB8AC3E}">
        <p14:creationId xmlns:p14="http://schemas.microsoft.com/office/powerpoint/2010/main" val="8105893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需求验证方法</a:t>
            </a:r>
          </a:p>
        </p:txBody>
      </p:sp>
      <p:sp>
        <p:nvSpPr>
          <p:cNvPr id="3" name="内容占位符 2"/>
          <p:cNvSpPr>
            <a:spLocks noGrp="1"/>
          </p:cNvSpPr>
          <p:nvPr>
            <p:ph idx="1"/>
          </p:nvPr>
        </p:nvSpPr>
        <p:spPr>
          <a:xfrm>
            <a:off x="838200" y="1236616"/>
            <a:ext cx="9201150" cy="4329885"/>
          </a:xfrm>
        </p:spPr>
        <p:txBody>
          <a:bodyPr>
            <a:normAutofit/>
          </a:bodyPr>
          <a:lstStyle/>
          <a:p>
            <a:r>
              <a:rPr lang="zh-CN" altLang="en-US" dirty="0"/>
              <a:t>需求验证的要点</a:t>
            </a:r>
          </a:p>
        </p:txBody>
      </p:sp>
      <p:sp>
        <p:nvSpPr>
          <p:cNvPr id="4" name="灯片编号占位符 3"/>
          <p:cNvSpPr>
            <a:spLocks noGrp="1"/>
          </p:cNvSpPr>
          <p:nvPr>
            <p:ph type="sldNum" sz="quarter" idx="12"/>
          </p:nvPr>
        </p:nvSpPr>
        <p:spPr/>
        <p:txBody>
          <a:bodyPr/>
          <a:lstStyle/>
          <a:p>
            <a:fld id="{61F11F2F-59C7-484E-ABBA-B715CE84EDE9}" type="slidenum">
              <a:rPr lang="zh-CN" altLang="en-US" smtClean="0"/>
              <a:t>40</a:t>
            </a:fld>
            <a:endParaRPr lang="zh-CN" altLang="en-US" dirty="0"/>
          </a:p>
        </p:txBody>
      </p:sp>
      <p:graphicFrame>
        <p:nvGraphicFramePr>
          <p:cNvPr id="5" name="图示 4"/>
          <p:cNvGraphicFramePr/>
          <p:nvPr/>
        </p:nvGraphicFramePr>
        <p:xfrm>
          <a:off x="5519305" y="958515"/>
          <a:ext cx="4925291" cy="20028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图示 5"/>
          <p:cNvGraphicFramePr/>
          <p:nvPr>
            <p:extLst>
              <p:ext uri="{D42A27DB-BD31-4B8C-83A1-F6EECF244321}">
                <p14:modId xmlns:p14="http://schemas.microsoft.com/office/powerpoint/2010/main" val="4108440934"/>
              </p:ext>
            </p:extLst>
          </p:nvPr>
        </p:nvGraphicFramePr>
        <p:xfrm>
          <a:off x="1636678" y="2724796"/>
          <a:ext cx="9761571" cy="20529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8" name="Group 41"/>
          <p:cNvGraphicFramePr>
            <a:graphicFrameLocks noGrp="1"/>
          </p:cNvGraphicFramePr>
          <p:nvPr>
            <p:extLst>
              <p:ext uri="{D42A27DB-BD31-4B8C-83A1-F6EECF244321}">
                <p14:modId xmlns:p14="http://schemas.microsoft.com/office/powerpoint/2010/main" val="1656165713"/>
              </p:ext>
            </p:extLst>
          </p:nvPr>
        </p:nvGraphicFramePr>
        <p:xfrm>
          <a:off x="1636678" y="5030027"/>
          <a:ext cx="9761571" cy="1508886"/>
        </p:xfrm>
        <a:graphic>
          <a:graphicData uri="http://schemas.openxmlformats.org/drawingml/2006/table">
            <a:tbl>
              <a:tblPr>
                <a:tableStyleId>{69CF1AB2-1976-4502-BF36-3FF5EA218861}</a:tableStyleId>
              </a:tblPr>
              <a:tblGrid>
                <a:gridCol w="2527807">
                  <a:extLst>
                    <a:ext uri="{9D8B030D-6E8A-4147-A177-3AD203B41FA5}">
                      <a16:colId xmlns:a16="http://schemas.microsoft.com/office/drawing/2014/main" val="20000"/>
                    </a:ext>
                  </a:extLst>
                </a:gridCol>
                <a:gridCol w="7233764">
                  <a:extLst>
                    <a:ext uri="{9D8B030D-6E8A-4147-A177-3AD203B41FA5}">
                      <a16:colId xmlns:a16="http://schemas.microsoft.com/office/drawing/2014/main" val="20001"/>
                    </a:ext>
                  </a:extLst>
                </a:gridCol>
              </a:tblGrid>
              <a:tr h="185567">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800" b="0" i="0" u="none" strike="noStrike" cap="none" normalizeH="0" baseline="0">
                          <a:ln>
                            <a:noFill/>
                          </a:ln>
                          <a:effectLst/>
                          <a:latin typeface="楷体" panose="02010609060101010101" pitchFamily="49" charset="-122"/>
                          <a:ea typeface="楷体" panose="02010609060101010101" pitchFamily="49" charset="-122"/>
                        </a:rPr>
                        <a:t>评价者</a:t>
                      </a:r>
                      <a:endParaRPr kumimoji="1" lang="zh-CN" altLang="en-US" sz="18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T="45704" marB="45704"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800" b="0" i="0" u="none" strike="noStrike" cap="none" normalizeH="0" baseline="0">
                          <a:ln>
                            <a:noFill/>
                          </a:ln>
                          <a:effectLst/>
                          <a:latin typeface="楷体" panose="02010609060101010101" pitchFamily="49" charset="-122"/>
                          <a:ea typeface="楷体" panose="02010609060101010101" pitchFamily="49" charset="-122"/>
                        </a:rPr>
                        <a:t>建议者</a:t>
                      </a:r>
                      <a:endParaRPr kumimoji="1" lang="zh-CN" altLang="en-US" sz="18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T="45704" marB="45704" horzOverflow="overflow"/>
                </a:tc>
                <a:extLst>
                  <a:ext uri="{0D108BD9-81ED-4DB2-BD59-A6C34878D82A}">
                    <a16:rowId xmlns:a16="http://schemas.microsoft.com/office/drawing/2014/main" val="10000"/>
                  </a:ext>
                </a:extLst>
              </a:tr>
              <a:tr h="272341">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800" b="0" i="0" u="none" strike="noStrike" cap="none" normalizeH="0" baseline="0">
                          <a:ln>
                            <a:noFill/>
                          </a:ln>
                          <a:effectLst/>
                          <a:latin typeface="楷体" panose="02010609060101010101" pitchFamily="49" charset="-122"/>
                          <a:ea typeface="楷体" panose="02010609060101010101" pitchFamily="49" charset="-122"/>
                        </a:rPr>
                        <a:t>你这个地方有问题</a:t>
                      </a:r>
                      <a:endParaRPr kumimoji="1" lang="zh-CN" altLang="en-US" sz="18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T="45704" marB="45704"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800" b="0" i="0" u="none" strike="noStrike" cap="none" normalizeH="0" baseline="0" dirty="0">
                          <a:ln>
                            <a:noFill/>
                          </a:ln>
                          <a:effectLst/>
                          <a:latin typeface="楷体" panose="02010609060101010101" pitchFamily="49" charset="-122"/>
                          <a:ea typeface="楷体" panose="02010609060101010101" pitchFamily="49" charset="-122"/>
                        </a:rPr>
                        <a:t>这地方我没有看懂，你是否可以解释一下。</a:t>
                      </a:r>
                      <a:endParaRPr kumimoji="1" lang="zh-CN" altLang="en-US" sz="18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endParaRPr>
                    </a:p>
                  </a:txBody>
                  <a:tcPr marT="45704" marB="45704" horzOverflow="overflow"/>
                </a:tc>
                <a:extLst>
                  <a:ext uri="{0D108BD9-81ED-4DB2-BD59-A6C34878D82A}">
                    <a16:rowId xmlns:a16="http://schemas.microsoft.com/office/drawing/2014/main" val="10001"/>
                  </a:ext>
                </a:extLst>
              </a:tr>
              <a:tr h="411702">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800" b="0" i="0" u="none" strike="noStrike" cap="none" normalizeH="0" baseline="0">
                          <a:ln>
                            <a:noFill/>
                          </a:ln>
                          <a:effectLst/>
                          <a:latin typeface="楷体" panose="02010609060101010101" pitchFamily="49" charset="-122"/>
                          <a:ea typeface="楷体" panose="02010609060101010101" pitchFamily="49" charset="-122"/>
                        </a:rPr>
                        <a:t>你这个地方错了</a:t>
                      </a:r>
                      <a:endParaRPr kumimoji="1" lang="zh-CN" altLang="en-US" sz="18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T="45704" marB="45704"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800" b="0" i="0" u="none" strike="noStrike" cap="none" normalizeH="0" baseline="0">
                          <a:ln>
                            <a:noFill/>
                          </a:ln>
                          <a:effectLst/>
                          <a:latin typeface="楷体" panose="02010609060101010101" pitchFamily="49" charset="-122"/>
                          <a:ea typeface="楷体" panose="02010609060101010101" pitchFamily="49" charset="-122"/>
                        </a:rPr>
                        <a:t>按照我的理解，这里的描述与实际情况不同，建议确认一下</a:t>
                      </a:r>
                      <a:endParaRPr kumimoji="1" lang="zh-CN" altLang="en-US" sz="18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T="45704" marB="45704" horzOverflow="overflow"/>
                </a:tc>
                <a:extLst>
                  <a:ext uri="{0D108BD9-81ED-4DB2-BD59-A6C34878D82A}">
                    <a16:rowId xmlns:a16="http://schemas.microsoft.com/office/drawing/2014/main" val="10002"/>
                  </a:ext>
                </a:extLst>
              </a:tr>
              <a:tr h="272341">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800" b="0" i="0" u="none" strike="noStrike" cap="none" normalizeH="0" baseline="0">
                          <a:ln>
                            <a:noFill/>
                          </a:ln>
                          <a:effectLst/>
                          <a:latin typeface="楷体" panose="02010609060101010101" pitchFamily="49" charset="-122"/>
                          <a:ea typeface="楷体" panose="02010609060101010101" pitchFamily="49" charset="-122"/>
                        </a:rPr>
                        <a:t>你应该改成</a:t>
                      </a:r>
                      <a:endParaRPr kumimoji="1" lang="zh-CN" altLang="en-US" sz="18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T="45704" marB="45704"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800" b="0" i="0" u="none" strike="noStrike" cap="none" normalizeH="0" baseline="0" dirty="0">
                          <a:ln>
                            <a:noFill/>
                          </a:ln>
                          <a:effectLst/>
                          <a:latin typeface="楷体" panose="02010609060101010101" pitchFamily="49" charset="-122"/>
                          <a:ea typeface="楷体" panose="02010609060101010101" pitchFamily="49" charset="-122"/>
                        </a:rPr>
                        <a:t>按照刚才的讨论，是否可以这样。</a:t>
                      </a:r>
                      <a:endParaRPr kumimoji="1" lang="zh-CN" altLang="en-US" sz="18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endParaRPr>
                    </a:p>
                  </a:txBody>
                  <a:tcPr marT="45704" marB="45704" horzOverflow="overflow"/>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164340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需求验证方法</a:t>
            </a:r>
          </a:p>
        </p:txBody>
      </p:sp>
      <p:sp>
        <p:nvSpPr>
          <p:cNvPr id="3" name="内容占位符 2"/>
          <p:cNvSpPr>
            <a:spLocks noGrp="1"/>
          </p:cNvSpPr>
          <p:nvPr>
            <p:ph idx="1"/>
          </p:nvPr>
        </p:nvSpPr>
        <p:spPr>
          <a:xfrm>
            <a:off x="838200" y="1236616"/>
            <a:ext cx="9201150" cy="4329885"/>
          </a:xfrm>
        </p:spPr>
        <p:txBody>
          <a:bodyPr>
            <a:normAutofit/>
          </a:bodyPr>
          <a:lstStyle/>
          <a:p>
            <a:r>
              <a:rPr lang="zh-CN" altLang="en-US" dirty="0"/>
              <a:t>需求验证的要点</a:t>
            </a:r>
          </a:p>
        </p:txBody>
      </p:sp>
      <p:graphicFrame>
        <p:nvGraphicFramePr>
          <p:cNvPr id="5" name="图示 4"/>
          <p:cNvGraphicFramePr/>
          <p:nvPr/>
        </p:nvGraphicFramePr>
        <p:xfrm>
          <a:off x="5519305" y="958515"/>
          <a:ext cx="4925291" cy="20028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圆角矩形 10">
            <a:extLst>
              <a:ext uri="{FF2B5EF4-FFF2-40B4-BE49-F238E27FC236}">
                <a16:creationId xmlns:a16="http://schemas.microsoft.com/office/drawing/2014/main" id="{15D10F4F-5A3E-CE4A-A49E-76D97C8729D5}"/>
              </a:ext>
            </a:extLst>
          </p:cNvPr>
          <p:cNvSpPr/>
          <p:nvPr/>
        </p:nvSpPr>
        <p:spPr>
          <a:xfrm>
            <a:off x="1320800" y="2680797"/>
            <a:ext cx="10033000" cy="3745403"/>
          </a:xfrm>
          <a:prstGeom prst="roundRect">
            <a:avLst>
              <a:gd name="adj" fmla="val 6665"/>
            </a:avLst>
          </a:prstGeom>
          <a:solidFill>
            <a:srgbClr val="7EB8A1"/>
          </a:solidFill>
        </p:spPr>
        <p:style>
          <a:lnRef idx="1">
            <a:schemeClr val="accent6"/>
          </a:lnRef>
          <a:fillRef idx="3">
            <a:schemeClr val="accent6"/>
          </a:fillRef>
          <a:effectRef idx="2">
            <a:schemeClr val="accent6"/>
          </a:effectRef>
          <a:fontRef idx="minor">
            <a:schemeClr val="lt1"/>
          </a:fontRef>
        </p:style>
        <p:txBody>
          <a:bodyPr rtlCol="0" anchor="t"/>
          <a:lstStyle/>
          <a:p>
            <a:pPr algn="ctr"/>
            <a:r>
              <a:rPr kumimoji="1" lang="zh-CN" altLang="en-US" sz="3200" dirty="0">
                <a:solidFill>
                  <a:srgbClr val="314940"/>
                </a:solidFill>
                <a:latin typeface="楷体" panose="02010609060101010101" pitchFamily="49" charset="-122"/>
                <a:ea typeface="楷体" panose="02010609060101010101" pitchFamily="49" charset="-122"/>
              </a:rPr>
              <a:t>需求用词问题</a:t>
            </a:r>
            <a:endParaRPr kumimoji="1" lang="en-US" altLang="zh-CN" sz="2400" dirty="0">
              <a:latin typeface="楷体" panose="02010609060101010101" pitchFamily="49" charset="-122"/>
              <a:ea typeface="楷体" panose="02010609060101010101" pitchFamily="49" charset="-122"/>
            </a:endParaRPr>
          </a:p>
          <a:p>
            <a:pPr marL="285750" indent="-285750" algn="just">
              <a:buFont typeface="Wingdings" pitchFamily="2" charset="2"/>
              <a:buChar char="Ø"/>
            </a:pPr>
            <a:r>
              <a:rPr kumimoji="1" lang="zh-CN" altLang="en-US" sz="2400" dirty="0">
                <a:solidFill>
                  <a:srgbClr val="FF0000"/>
                </a:solidFill>
                <a:latin typeface="楷体" panose="02010609060101010101" pitchFamily="49" charset="-122"/>
                <a:ea typeface="楷体" panose="02010609060101010101" pitchFamily="49" charset="-122"/>
              </a:rPr>
              <a:t>总是、每一种、所有、没有、从不</a:t>
            </a:r>
            <a:endParaRPr kumimoji="1" lang="en-US" altLang="zh-CN" sz="2400" dirty="0">
              <a:solidFill>
                <a:srgbClr val="FF0000"/>
              </a:solidFill>
              <a:latin typeface="楷体" panose="02010609060101010101" pitchFamily="49" charset="-122"/>
              <a:ea typeface="楷体" panose="02010609060101010101" pitchFamily="49" charset="-122"/>
            </a:endParaRPr>
          </a:p>
          <a:p>
            <a:pPr marL="742950" lvl="1" indent="-285750" algn="just">
              <a:buFont typeface="Wingdings" pitchFamily="2" charset="2"/>
              <a:buChar char="ü"/>
            </a:pPr>
            <a:r>
              <a:rPr kumimoji="1" lang="zh-CN" altLang="en-US" sz="2400" dirty="0">
                <a:latin typeface="楷体" panose="02010609060101010101" pitchFamily="49" charset="-122"/>
                <a:ea typeface="楷体" panose="02010609060101010101" pitchFamily="49" charset="-122"/>
              </a:rPr>
              <a:t>对这些肯定的描述，需要确认，尝试找出反例；</a:t>
            </a:r>
            <a:endParaRPr kumimoji="1" lang="en-US" altLang="zh-CN" sz="2400" dirty="0">
              <a:latin typeface="楷体" panose="02010609060101010101" pitchFamily="49" charset="-122"/>
              <a:ea typeface="楷体" panose="02010609060101010101" pitchFamily="49" charset="-122"/>
            </a:endParaRPr>
          </a:p>
          <a:p>
            <a:pPr marL="285750" indent="-285750" algn="just">
              <a:buFont typeface="Wingdings" pitchFamily="2" charset="2"/>
              <a:buChar char="Ø"/>
            </a:pPr>
            <a:r>
              <a:rPr kumimoji="1" lang="zh-CN" altLang="en-US" sz="2400" dirty="0">
                <a:solidFill>
                  <a:srgbClr val="FF0000"/>
                </a:solidFill>
                <a:latin typeface="楷体" panose="02010609060101010101" pitchFamily="49" charset="-122"/>
                <a:ea typeface="楷体" panose="02010609060101010101" pitchFamily="49" charset="-122"/>
              </a:rPr>
              <a:t>当然、因此、显然、必然</a:t>
            </a:r>
            <a:endParaRPr kumimoji="1" lang="en-US" altLang="zh-CN" sz="2400" dirty="0">
              <a:solidFill>
                <a:srgbClr val="FF0000"/>
              </a:solidFill>
              <a:latin typeface="楷体" panose="02010609060101010101" pitchFamily="49" charset="-122"/>
              <a:ea typeface="楷体" panose="02010609060101010101" pitchFamily="49" charset="-122"/>
            </a:endParaRPr>
          </a:p>
          <a:p>
            <a:pPr marL="742950" lvl="1" indent="-285750" algn="just">
              <a:buFont typeface="Wingdings" pitchFamily="2" charset="2"/>
              <a:buChar char="ü"/>
            </a:pPr>
            <a:r>
              <a:rPr kumimoji="1" lang="zh-CN" altLang="en-US" sz="2400" dirty="0">
                <a:latin typeface="楷体" panose="02010609060101010101" pitchFamily="49" charset="-122"/>
                <a:ea typeface="楷体" panose="02010609060101010101" pitchFamily="49" charset="-122"/>
              </a:rPr>
              <a:t>这些语言意图诱使接受假定情况，不要中了圈套；</a:t>
            </a:r>
            <a:endParaRPr kumimoji="1" lang="en-US" altLang="zh-CN" sz="2400" dirty="0">
              <a:latin typeface="楷体" panose="02010609060101010101" pitchFamily="49" charset="-122"/>
              <a:ea typeface="楷体" panose="02010609060101010101" pitchFamily="49" charset="-122"/>
            </a:endParaRPr>
          </a:p>
          <a:p>
            <a:pPr marL="285750" indent="-285750" algn="just">
              <a:buFont typeface="Wingdings" pitchFamily="2" charset="2"/>
              <a:buChar char="Ø"/>
            </a:pPr>
            <a:r>
              <a:rPr kumimoji="1" lang="zh-CN" altLang="en-US" sz="2400" dirty="0">
                <a:solidFill>
                  <a:srgbClr val="FF0000"/>
                </a:solidFill>
                <a:latin typeface="楷体" panose="02010609060101010101" pitchFamily="49" charset="-122"/>
                <a:ea typeface="楷体" panose="02010609060101010101" pitchFamily="49" charset="-122"/>
              </a:rPr>
              <a:t>某些、有时、常常、通常、经常、大多、几乎</a:t>
            </a:r>
            <a:endParaRPr kumimoji="1" lang="en-US" altLang="zh-CN" sz="2400" dirty="0">
              <a:solidFill>
                <a:srgbClr val="FF0000"/>
              </a:solidFill>
              <a:latin typeface="楷体" panose="02010609060101010101" pitchFamily="49" charset="-122"/>
              <a:ea typeface="楷体" panose="02010609060101010101" pitchFamily="49" charset="-122"/>
            </a:endParaRPr>
          </a:p>
          <a:p>
            <a:pPr marL="742950" lvl="1" indent="-285750" algn="just">
              <a:buFont typeface="Wingdings" pitchFamily="2" charset="2"/>
              <a:buChar char="ü"/>
            </a:pPr>
            <a:r>
              <a:rPr kumimoji="1" lang="zh-CN" altLang="en-US" sz="2400" dirty="0">
                <a:latin typeface="楷体" panose="02010609060101010101" pitchFamily="49" charset="-122"/>
                <a:ea typeface="楷体" panose="02010609060101010101" pitchFamily="49" charset="-122"/>
              </a:rPr>
              <a:t>这些语言太模糊，“有时”发生作用的功能无法测试；</a:t>
            </a:r>
            <a:endParaRPr kumimoji="1" lang="en-US" altLang="zh-CN" sz="2400" dirty="0">
              <a:latin typeface="楷体" panose="02010609060101010101" pitchFamily="49" charset="-122"/>
              <a:ea typeface="楷体" panose="02010609060101010101" pitchFamily="49" charset="-122"/>
            </a:endParaRPr>
          </a:p>
          <a:p>
            <a:pPr marL="285750" indent="-285750" algn="just">
              <a:buFont typeface="Wingdings" pitchFamily="2" charset="2"/>
              <a:buChar char="Ø"/>
            </a:pPr>
            <a:r>
              <a:rPr kumimoji="1" lang="zh-CN" altLang="en-US" sz="2400" dirty="0">
                <a:solidFill>
                  <a:srgbClr val="FF0000"/>
                </a:solidFill>
                <a:latin typeface="楷体" panose="02010609060101010101" pitchFamily="49" charset="-122"/>
                <a:ea typeface="楷体" panose="02010609060101010101" pitchFamily="49" charset="-122"/>
              </a:rPr>
              <a:t>等等、诸如此类、依此类推</a:t>
            </a:r>
            <a:endParaRPr kumimoji="1" lang="en-US" altLang="zh-CN" sz="2400" dirty="0">
              <a:solidFill>
                <a:srgbClr val="FF0000"/>
              </a:solidFill>
              <a:latin typeface="楷体" panose="02010609060101010101" pitchFamily="49" charset="-122"/>
              <a:ea typeface="楷体" panose="02010609060101010101" pitchFamily="49" charset="-122"/>
            </a:endParaRPr>
          </a:p>
          <a:p>
            <a:pPr marL="742950" lvl="1" indent="-285750" algn="just">
              <a:buFont typeface="Wingdings" pitchFamily="2" charset="2"/>
              <a:buChar char="ü"/>
            </a:pPr>
            <a:r>
              <a:rPr kumimoji="1" lang="zh-CN" altLang="en-US" sz="2400" dirty="0">
                <a:latin typeface="楷体" panose="02010609060101010101" pitchFamily="49" charset="-122"/>
                <a:ea typeface="楷体" panose="02010609060101010101" pitchFamily="49" charset="-122"/>
              </a:rPr>
              <a:t>以这样的词结束的功能清单无法验证，功能清单要绝对或解释明确；</a:t>
            </a:r>
            <a:endParaRPr kumimoji="1" lang="en-US" altLang="zh-CN" sz="2400" dirty="0">
              <a:latin typeface="楷体" panose="02010609060101010101" pitchFamily="49" charset="-122"/>
              <a:ea typeface="楷体" panose="02010609060101010101" pitchFamily="49" charset="-122"/>
            </a:endParaRPr>
          </a:p>
          <a:p>
            <a:pPr algn="just"/>
            <a:r>
              <a:rPr kumimoji="1" lang="en-US" altLang="zh-CN" sz="2400" dirty="0">
                <a:latin typeface="楷体" panose="02010609060101010101" pitchFamily="49" charset="-122"/>
                <a:ea typeface="楷体" panose="02010609060101010101" pitchFamily="49" charset="-122"/>
              </a:rPr>
              <a:t>	</a:t>
            </a:r>
            <a:endParaRPr kumimoji="1" lang="zh-CN" altLang="en-US" sz="24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5053589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需求验证方法</a:t>
            </a:r>
          </a:p>
        </p:txBody>
      </p:sp>
      <p:sp>
        <p:nvSpPr>
          <p:cNvPr id="3" name="内容占位符 2"/>
          <p:cNvSpPr>
            <a:spLocks noGrp="1"/>
          </p:cNvSpPr>
          <p:nvPr>
            <p:ph idx="1"/>
          </p:nvPr>
        </p:nvSpPr>
        <p:spPr>
          <a:xfrm>
            <a:off x="838200" y="1236616"/>
            <a:ext cx="9201150" cy="4329885"/>
          </a:xfrm>
        </p:spPr>
        <p:txBody>
          <a:bodyPr>
            <a:normAutofit/>
          </a:bodyPr>
          <a:lstStyle/>
          <a:p>
            <a:r>
              <a:rPr lang="zh-CN" altLang="en-US" dirty="0"/>
              <a:t>需求验证的要点</a:t>
            </a:r>
          </a:p>
        </p:txBody>
      </p:sp>
      <p:graphicFrame>
        <p:nvGraphicFramePr>
          <p:cNvPr id="5" name="图示 4"/>
          <p:cNvGraphicFramePr/>
          <p:nvPr/>
        </p:nvGraphicFramePr>
        <p:xfrm>
          <a:off x="5519305" y="958515"/>
          <a:ext cx="4925291" cy="20028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圆角矩形 10">
            <a:extLst>
              <a:ext uri="{FF2B5EF4-FFF2-40B4-BE49-F238E27FC236}">
                <a16:creationId xmlns:a16="http://schemas.microsoft.com/office/drawing/2014/main" id="{15D10F4F-5A3E-CE4A-A49E-76D97C8729D5}"/>
              </a:ext>
            </a:extLst>
          </p:cNvPr>
          <p:cNvSpPr/>
          <p:nvPr/>
        </p:nvSpPr>
        <p:spPr>
          <a:xfrm>
            <a:off x="1339850" y="2680797"/>
            <a:ext cx="10013950" cy="3625411"/>
          </a:xfrm>
          <a:prstGeom prst="roundRect">
            <a:avLst>
              <a:gd name="adj" fmla="val 6665"/>
            </a:avLst>
          </a:prstGeom>
          <a:solidFill>
            <a:srgbClr val="7EB8A1"/>
          </a:solidFill>
        </p:spPr>
        <p:style>
          <a:lnRef idx="1">
            <a:schemeClr val="accent6"/>
          </a:lnRef>
          <a:fillRef idx="3">
            <a:schemeClr val="accent6"/>
          </a:fillRef>
          <a:effectRef idx="2">
            <a:schemeClr val="accent6"/>
          </a:effectRef>
          <a:fontRef idx="minor">
            <a:schemeClr val="lt1"/>
          </a:fontRef>
        </p:style>
        <p:txBody>
          <a:bodyPr rtlCol="0" anchor="t"/>
          <a:lstStyle/>
          <a:p>
            <a:pPr algn="ctr"/>
            <a:r>
              <a:rPr kumimoji="1" lang="zh-CN" altLang="en-US" sz="3200" dirty="0">
                <a:solidFill>
                  <a:srgbClr val="314940"/>
                </a:solidFill>
                <a:latin typeface="楷体" panose="02010609060101010101" pitchFamily="49" charset="-122"/>
                <a:ea typeface="楷体" panose="02010609060101010101" pitchFamily="49" charset="-122"/>
              </a:rPr>
              <a:t>需求用词问题</a:t>
            </a:r>
            <a:endParaRPr kumimoji="1" lang="en-US" altLang="zh-CN" sz="3200" dirty="0">
              <a:solidFill>
                <a:srgbClr val="314940"/>
              </a:solidFill>
              <a:latin typeface="楷体" panose="02010609060101010101" pitchFamily="49" charset="-122"/>
              <a:ea typeface="楷体" panose="02010609060101010101" pitchFamily="49" charset="-122"/>
            </a:endParaRPr>
          </a:p>
          <a:p>
            <a:pPr algn="just"/>
            <a:endParaRPr kumimoji="1" lang="en-US" altLang="zh-CN" sz="2400" dirty="0">
              <a:latin typeface="楷体" panose="02010609060101010101" pitchFamily="49" charset="-122"/>
              <a:ea typeface="楷体" panose="02010609060101010101" pitchFamily="49" charset="-122"/>
            </a:endParaRPr>
          </a:p>
          <a:p>
            <a:pPr marL="285750" indent="-285750" algn="just">
              <a:buFont typeface="Wingdings" pitchFamily="2" charset="2"/>
              <a:buChar char="Ø"/>
            </a:pPr>
            <a:r>
              <a:rPr kumimoji="1" lang="zh-CN" altLang="en-US" sz="2400" dirty="0">
                <a:solidFill>
                  <a:srgbClr val="FF0000"/>
                </a:solidFill>
                <a:latin typeface="楷体" panose="02010609060101010101" pitchFamily="49" charset="-122"/>
                <a:ea typeface="楷体" panose="02010609060101010101" pitchFamily="49" charset="-122"/>
              </a:rPr>
              <a:t>良好 、迅速、廉价、高效、小、稳定</a:t>
            </a:r>
            <a:endParaRPr kumimoji="1" lang="en-US" altLang="zh-CN" sz="2400" dirty="0">
              <a:solidFill>
                <a:srgbClr val="FF0000"/>
              </a:solidFill>
              <a:latin typeface="楷体" panose="02010609060101010101" pitchFamily="49" charset="-122"/>
              <a:ea typeface="楷体" panose="02010609060101010101" pitchFamily="49" charset="-122"/>
            </a:endParaRPr>
          </a:p>
          <a:p>
            <a:pPr marL="742950" lvl="1" indent="-285750" algn="just">
              <a:buFont typeface="Wingdings" pitchFamily="2" charset="2"/>
              <a:buChar char="ü"/>
            </a:pPr>
            <a:r>
              <a:rPr kumimoji="1" lang="zh-CN" altLang="en-US" sz="2400" dirty="0">
                <a:latin typeface="楷体" panose="02010609060101010101" pitchFamily="49" charset="-122"/>
                <a:ea typeface="楷体" panose="02010609060101010101" pitchFamily="49" charset="-122"/>
              </a:rPr>
              <a:t>对于这些不确定的说法，无法进行测试，必须要求进一步指明含义；</a:t>
            </a:r>
            <a:endParaRPr kumimoji="1" lang="en-US" altLang="zh-CN" sz="2400" dirty="0">
              <a:latin typeface="楷体" panose="02010609060101010101" pitchFamily="49" charset="-122"/>
              <a:ea typeface="楷体" panose="02010609060101010101" pitchFamily="49" charset="-122"/>
            </a:endParaRPr>
          </a:p>
          <a:p>
            <a:pPr marL="285750" indent="-285750" algn="just">
              <a:buFont typeface="Wingdings" pitchFamily="2" charset="2"/>
              <a:buChar char="Ø"/>
            </a:pPr>
            <a:r>
              <a:rPr kumimoji="1" lang="zh-CN" altLang="en-US" sz="2400" dirty="0">
                <a:solidFill>
                  <a:srgbClr val="FF0000"/>
                </a:solidFill>
                <a:latin typeface="楷体" panose="02010609060101010101" pitchFamily="49" charset="-122"/>
                <a:ea typeface="楷体" panose="02010609060101010101" pitchFamily="49" charset="-122"/>
              </a:rPr>
              <a:t>（已）处理、进行、拒绝、忽略、消除</a:t>
            </a:r>
            <a:endParaRPr kumimoji="1" lang="en-US" altLang="zh-CN" sz="2400" dirty="0">
              <a:solidFill>
                <a:srgbClr val="FF0000"/>
              </a:solidFill>
              <a:latin typeface="楷体" panose="02010609060101010101" pitchFamily="49" charset="-122"/>
              <a:ea typeface="楷体" panose="02010609060101010101" pitchFamily="49" charset="-122"/>
            </a:endParaRPr>
          </a:p>
          <a:p>
            <a:pPr marL="742950" lvl="1" indent="-285750" algn="just">
              <a:buFont typeface="Wingdings" pitchFamily="2" charset="2"/>
              <a:buChar char="ü"/>
            </a:pPr>
            <a:r>
              <a:rPr kumimoji="1" lang="zh-CN" altLang="en-US" sz="2400" dirty="0">
                <a:latin typeface="楷体" panose="02010609060101010101" pitchFamily="49" charset="-122"/>
                <a:ea typeface="楷体" panose="02010609060101010101" pitchFamily="49" charset="-122"/>
              </a:rPr>
              <a:t>此类说法可能会隐藏大量需要说明的功能；</a:t>
            </a:r>
            <a:endParaRPr kumimoji="1" lang="en-US" altLang="zh-CN" sz="2400" dirty="0">
              <a:latin typeface="楷体" panose="02010609060101010101" pitchFamily="49" charset="-122"/>
              <a:ea typeface="楷体" panose="02010609060101010101" pitchFamily="49" charset="-122"/>
            </a:endParaRPr>
          </a:p>
          <a:p>
            <a:pPr marL="285750" indent="-285750" algn="just">
              <a:buFont typeface="Wingdings" pitchFamily="2" charset="2"/>
              <a:buChar char="Ø"/>
            </a:pPr>
            <a:r>
              <a:rPr kumimoji="1" lang="zh-CN" altLang="en-US" sz="2400" dirty="0">
                <a:solidFill>
                  <a:srgbClr val="FF0000"/>
                </a:solidFill>
                <a:latin typeface="楷体" panose="02010609060101010101" pitchFamily="49" charset="-122"/>
                <a:ea typeface="楷体" panose="02010609060101010101" pitchFamily="49" charset="-122"/>
              </a:rPr>
              <a:t>如果</a:t>
            </a:r>
            <a:r>
              <a:rPr kumimoji="1" lang="en-US" altLang="zh-CN" sz="2400" dirty="0">
                <a:solidFill>
                  <a:srgbClr val="FF0000"/>
                </a:solidFill>
                <a:latin typeface="楷体" panose="02010609060101010101" pitchFamily="49" charset="-122"/>
                <a:ea typeface="楷体" panose="02010609060101010101" pitchFamily="49" charset="-122"/>
              </a:rPr>
              <a:t>…</a:t>
            </a:r>
            <a:r>
              <a:rPr kumimoji="1" lang="zh-CN" altLang="en-US" sz="2400" dirty="0">
                <a:solidFill>
                  <a:srgbClr val="FF0000"/>
                </a:solidFill>
                <a:latin typeface="楷体" panose="02010609060101010101" pitchFamily="49" charset="-122"/>
                <a:ea typeface="楷体" panose="02010609060101010101" pitchFamily="49" charset="-122"/>
              </a:rPr>
              <a:t>那么</a:t>
            </a:r>
            <a:r>
              <a:rPr kumimoji="1" lang="en-US" altLang="zh-CN" sz="2400" dirty="0">
                <a:solidFill>
                  <a:srgbClr val="FF0000"/>
                </a:solidFill>
                <a:latin typeface="楷体" panose="02010609060101010101" pitchFamily="49" charset="-122"/>
                <a:ea typeface="楷体" panose="02010609060101010101" pitchFamily="49" charset="-122"/>
              </a:rPr>
              <a:t>…</a:t>
            </a:r>
            <a:r>
              <a:rPr kumimoji="1" lang="zh-CN" altLang="en-US" sz="2400" dirty="0">
                <a:solidFill>
                  <a:srgbClr val="FF0000"/>
                </a:solidFill>
                <a:latin typeface="楷体" panose="02010609060101010101" pitchFamily="49" charset="-122"/>
                <a:ea typeface="楷体" panose="02010609060101010101" pitchFamily="49" charset="-122"/>
              </a:rPr>
              <a:t>（没有否则）</a:t>
            </a:r>
            <a:endParaRPr kumimoji="1" lang="en-US" altLang="zh-CN" sz="2400" dirty="0">
              <a:solidFill>
                <a:srgbClr val="FF0000"/>
              </a:solidFill>
              <a:latin typeface="楷体" panose="02010609060101010101" pitchFamily="49" charset="-122"/>
              <a:ea typeface="楷体" panose="02010609060101010101" pitchFamily="49" charset="-122"/>
            </a:endParaRPr>
          </a:p>
          <a:p>
            <a:pPr marL="742950" lvl="1" indent="-285750" algn="just">
              <a:buFont typeface="Wingdings" pitchFamily="2" charset="2"/>
              <a:buChar char="ü"/>
            </a:pPr>
            <a:r>
              <a:rPr kumimoji="1" lang="zh-CN" altLang="en-US" sz="2400" dirty="0">
                <a:latin typeface="楷体" panose="02010609060101010101" pitchFamily="49" charset="-122"/>
                <a:ea typeface="楷体" panose="02010609060101010101" pitchFamily="49" charset="-122"/>
              </a:rPr>
              <a:t>缺少配套的否则，这时假如“如果”没有发生会怎么样。</a:t>
            </a:r>
            <a:endParaRPr kumimoji="1" lang="en-US" altLang="zh-CN" sz="2400" dirty="0">
              <a:latin typeface="楷体" panose="02010609060101010101" pitchFamily="49" charset="-122"/>
              <a:ea typeface="楷体" panose="02010609060101010101" pitchFamily="49" charset="-122"/>
            </a:endParaRPr>
          </a:p>
          <a:p>
            <a:pPr algn="just"/>
            <a:r>
              <a:rPr kumimoji="1" lang="en-US" altLang="zh-CN" sz="2400" dirty="0">
                <a:latin typeface="楷体" panose="02010609060101010101" pitchFamily="49" charset="-122"/>
                <a:ea typeface="楷体" panose="02010609060101010101" pitchFamily="49" charset="-122"/>
              </a:rPr>
              <a:t>	</a:t>
            </a:r>
            <a:endParaRPr kumimoji="1" lang="zh-CN" altLang="en-US" sz="24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9133337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需求验证方法</a:t>
            </a:r>
          </a:p>
        </p:txBody>
      </p:sp>
      <p:sp>
        <p:nvSpPr>
          <p:cNvPr id="3" name="内容占位符 2"/>
          <p:cNvSpPr>
            <a:spLocks noGrp="1"/>
          </p:cNvSpPr>
          <p:nvPr>
            <p:ph idx="1"/>
          </p:nvPr>
        </p:nvSpPr>
        <p:spPr>
          <a:xfrm>
            <a:off x="838199" y="1236616"/>
            <a:ext cx="9201151" cy="4329885"/>
          </a:xfrm>
        </p:spPr>
        <p:txBody>
          <a:bodyPr>
            <a:normAutofit/>
          </a:bodyPr>
          <a:lstStyle/>
          <a:p>
            <a:r>
              <a:rPr lang="zh-CN" altLang="en-US" dirty="0"/>
              <a:t>需求验证的要点</a:t>
            </a:r>
          </a:p>
        </p:txBody>
      </p:sp>
      <p:sp>
        <p:nvSpPr>
          <p:cNvPr id="4" name="灯片编号占位符 3"/>
          <p:cNvSpPr>
            <a:spLocks noGrp="1"/>
          </p:cNvSpPr>
          <p:nvPr>
            <p:ph type="sldNum" sz="quarter" idx="12"/>
          </p:nvPr>
        </p:nvSpPr>
        <p:spPr/>
        <p:txBody>
          <a:bodyPr/>
          <a:lstStyle/>
          <a:p>
            <a:fld id="{61F11F2F-59C7-484E-ABBA-B715CE84EDE9}" type="slidenum">
              <a:rPr lang="zh-CN" altLang="en-US" smtClean="0"/>
              <a:t>43</a:t>
            </a:fld>
            <a:endParaRPr lang="zh-CN" altLang="en-US" dirty="0"/>
          </a:p>
        </p:txBody>
      </p:sp>
      <p:graphicFrame>
        <p:nvGraphicFramePr>
          <p:cNvPr id="5" name="图示 4"/>
          <p:cNvGraphicFramePr/>
          <p:nvPr/>
        </p:nvGraphicFramePr>
        <p:xfrm>
          <a:off x="5519305" y="958515"/>
          <a:ext cx="4925291" cy="20028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图示 5"/>
          <p:cNvGraphicFramePr/>
          <p:nvPr>
            <p:extLst>
              <p:ext uri="{D42A27DB-BD31-4B8C-83A1-F6EECF244321}">
                <p14:modId xmlns:p14="http://schemas.microsoft.com/office/powerpoint/2010/main" val="586984603"/>
              </p:ext>
            </p:extLst>
          </p:nvPr>
        </p:nvGraphicFramePr>
        <p:xfrm>
          <a:off x="1236628" y="2636981"/>
          <a:ext cx="10117172" cy="379556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8964892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需求验证方法</a:t>
            </a:r>
          </a:p>
        </p:txBody>
      </p:sp>
      <p:sp>
        <p:nvSpPr>
          <p:cNvPr id="3" name="内容占位符 2"/>
          <p:cNvSpPr>
            <a:spLocks noGrp="1"/>
          </p:cNvSpPr>
          <p:nvPr>
            <p:ph idx="1"/>
          </p:nvPr>
        </p:nvSpPr>
        <p:spPr>
          <a:xfrm>
            <a:off x="838200" y="1236616"/>
            <a:ext cx="9201150" cy="4329885"/>
          </a:xfrm>
        </p:spPr>
        <p:txBody>
          <a:bodyPr>
            <a:normAutofit/>
          </a:bodyPr>
          <a:lstStyle/>
          <a:p>
            <a:r>
              <a:rPr lang="zh-CN" altLang="en-US" sz="3200" dirty="0"/>
              <a:t>需求验证的要点</a:t>
            </a:r>
          </a:p>
        </p:txBody>
      </p:sp>
      <p:sp>
        <p:nvSpPr>
          <p:cNvPr id="4" name="灯片编号占位符 3"/>
          <p:cNvSpPr>
            <a:spLocks noGrp="1"/>
          </p:cNvSpPr>
          <p:nvPr>
            <p:ph type="sldNum" sz="quarter" idx="12"/>
          </p:nvPr>
        </p:nvSpPr>
        <p:spPr/>
        <p:txBody>
          <a:bodyPr/>
          <a:lstStyle/>
          <a:p>
            <a:fld id="{61F11F2F-59C7-484E-ABBA-B715CE84EDE9}" type="slidenum">
              <a:rPr lang="zh-CN" altLang="en-US" smtClean="0"/>
              <a:t>44</a:t>
            </a:fld>
            <a:endParaRPr lang="zh-CN" altLang="en-US" dirty="0"/>
          </a:p>
        </p:txBody>
      </p:sp>
      <p:graphicFrame>
        <p:nvGraphicFramePr>
          <p:cNvPr id="5" name="图示 4"/>
          <p:cNvGraphicFramePr/>
          <p:nvPr/>
        </p:nvGraphicFramePr>
        <p:xfrm>
          <a:off x="5519305" y="958515"/>
          <a:ext cx="4925291" cy="20028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图示 5"/>
          <p:cNvGraphicFramePr/>
          <p:nvPr>
            <p:extLst>
              <p:ext uri="{D42A27DB-BD31-4B8C-83A1-F6EECF244321}">
                <p14:modId xmlns:p14="http://schemas.microsoft.com/office/powerpoint/2010/main" val="2402492898"/>
              </p:ext>
            </p:extLst>
          </p:nvPr>
        </p:nvGraphicFramePr>
        <p:xfrm>
          <a:off x="1636678" y="2763983"/>
          <a:ext cx="9717121" cy="359236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3099724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需求验证方法</a:t>
            </a:r>
          </a:p>
        </p:txBody>
      </p:sp>
      <p:sp>
        <p:nvSpPr>
          <p:cNvPr id="3" name="内容占位符 2"/>
          <p:cNvSpPr>
            <a:spLocks noGrp="1"/>
          </p:cNvSpPr>
          <p:nvPr>
            <p:ph idx="1"/>
          </p:nvPr>
        </p:nvSpPr>
        <p:spPr/>
        <p:txBody>
          <a:bodyPr/>
          <a:lstStyle/>
          <a:p>
            <a:r>
              <a:rPr lang="zh-CN" altLang="en-US" dirty="0"/>
              <a:t>需求验证检查方法</a:t>
            </a:r>
          </a:p>
          <a:p>
            <a:endParaRPr lang="zh-CN" altLang="en-US" dirty="0"/>
          </a:p>
        </p:txBody>
      </p:sp>
      <p:sp>
        <p:nvSpPr>
          <p:cNvPr id="4" name="灯片编号占位符 3"/>
          <p:cNvSpPr>
            <a:spLocks noGrp="1"/>
          </p:cNvSpPr>
          <p:nvPr>
            <p:ph type="sldNum" sz="quarter" idx="12"/>
          </p:nvPr>
        </p:nvSpPr>
        <p:spPr/>
        <p:txBody>
          <a:bodyPr/>
          <a:lstStyle/>
          <a:p>
            <a:fld id="{61F11F2F-59C7-484E-ABBA-B715CE84EDE9}" type="slidenum">
              <a:rPr lang="zh-CN" altLang="en-US" smtClean="0"/>
              <a:t>45</a:t>
            </a:fld>
            <a:endParaRPr lang="zh-CN" altLang="en-US" dirty="0"/>
          </a:p>
        </p:txBody>
      </p:sp>
      <p:graphicFrame>
        <p:nvGraphicFramePr>
          <p:cNvPr id="6" name="Group 33"/>
          <p:cNvGraphicFramePr>
            <a:graphicFrameLocks noGrp="1"/>
          </p:cNvGraphicFramePr>
          <p:nvPr>
            <p:extLst>
              <p:ext uri="{D42A27DB-BD31-4B8C-83A1-F6EECF244321}">
                <p14:modId xmlns:p14="http://schemas.microsoft.com/office/powerpoint/2010/main" val="1769180353"/>
              </p:ext>
            </p:extLst>
          </p:nvPr>
        </p:nvGraphicFramePr>
        <p:xfrm>
          <a:off x="1231900" y="1897887"/>
          <a:ext cx="10121900" cy="4478061"/>
        </p:xfrm>
        <a:graphic>
          <a:graphicData uri="http://schemas.openxmlformats.org/drawingml/2006/table">
            <a:tbl>
              <a:tblPr>
                <a:tableStyleId>{69CF1AB2-1976-4502-BF36-3FF5EA218861}</a:tableStyleId>
              </a:tblPr>
              <a:tblGrid>
                <a:gridCol w="3689350">
                  <a:extLst>
                    <a:ext uri="{9D8B030D-6E8A-4147-A177-3AD203B41FA5}">
                      <a16:colId xmlns:a16="http://schemas.microsoft.com/office/drawing/2014/main" val="20000"/>
                    </a:ext>
                  </a:extLst>
                </a:gridCol>
                <a:gridCol w="6432550">
                  <a:extLst>
                    <a:ext uri="{9D8B030D-6E8A-4147-A177-3AD203B41FA5}">
                      <a16:colId xmlns:a16="http://schemas.microsoft.com/office/drawing/2014/main" val="20001"/>
                    </a:ext>
                  </a:extLst>
                </a:gridCol>
              </a:tblGrid>
              <a:tr h="356310">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effectLst/>
                          <a:latin typeface="楷体" panose="02010609060101010101" pitchFamily="49" charset="-122"/>
                          <a:ea typeface="楷体" panose="02010609060101010101" pitchFamily="49" charset="-122"/>
                        </a:rPr>
                        <a:t>检查方法</a:t>
                      </a:r>
                      <a:endParaRPr kumimoji="1" lang="zh-CN" altLang="en-US" sz="2000" b="0" i="0" u="none" strike="noStrike" cap="none" normalizeH="0" baseline="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endParaRPr>
                    </a:p>
                  </a:txBody>
                  <a:tcPr marL="68580" marR="68580" marT="0" marB="0"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effectLst/>
                          <a:latin typeface="楷体" panose="02010609060101010101" pitchFamily="49" charset="-122"/>
                          <a:ea typeface="楷体" panose="02010609060101010101" pitchFamily="49" charset="-122"/>
                        </a:rPr>
                        <a:t>描述</a:t>
                      </a:r>
                      <a:endParaRPr kumimoji="1" lang="zh-CN" altLang="en-US" sz="2000" b="0" i="0" u="none" strike="noStrike" cap="none" normalizeH="0" baseline="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endParaRPr>
                    </a:p>
                  </a:txBody>
                  <a:tcPr marL="68580" marR="68580" marT="0" marB="0" horzOverflow="overflow"/>
                </a:tc>
                <a:extLst>
                  <a:ext uri="{0D108BD9-81ED-4DB2-BD59-A6C34878D82A}">
                    <a16:rowId xmlns:a16="http://schemas.microsoft.com/office/drawing/2014/main" val="10000"/>
                  </a:ext>
                </a:extLst>
              </a:tr>
              <a:tr h="356310">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effectLst/>
                          <a:latin typeface="楷体" panose="02010609060101010101" pitchFamily="49" charset="-122"/>
                          <a:ea typeface="楷体" panose="02010609060101010101" pitchFamily="49" charset="-122"/>
                        </a:rPr>
                        <a:t>自由方法（</a:t>
                      </a:r>
                      <a:r>
                        <a:rPr kumimoji="1" lang="en-US" altLang="zh-CN" sz="2000" b="0" i="0" u="none" strike="noStrike" cap="none" normalizeH="0" baseline="0">
                          <a:ln>
                            <a:noFill/>
                          </a:ln>
                          <a:effectLst/>
                          <a:latin typeface="楷体" panose="02010609060101010101" pitchFamily="49" charset="-122"/>
                          <a:ea typeface="楷体" panose="02010609060101010101" pitchFamily="49" charset="-122"/>
                        </a:rPr>
                        <a:t>Ad-hoc</a:t>
                      </a:r>
                      <a:r>
                        <a:rPr kumimoji="1" lang="zh-CN" altLang="en-US" sz="2000" b="0" i="0" u="none" strike="noStrike" cap="none" normalizeH="0" baseline="0">
                          <a:ln>
                            <a:noFill/>
                          </a:ln>
                          <a:effectLst/>
                          <a:latin typeface="楷体" panose="02010609060101010101" pitchFamily="49" charset="-122"/>
                          <a:ea typeface="楷体" panose="02010609060101010101" pitchFamily="49" charset="-122"/>
                        </a:rPr>
                        <a:t>）</a:t>
                      </a:r>
                      <a:endParaRPr kumimoji="1" lang="zh-CN" altLang="en-US" sz="2000" b="0" i="0" u="none" strike="noStrike" cap="none" normalizeH="0" baseline="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endParaRPr>
                    </a:p>
                  </a:txBody>
                  <a:tcPr marL="68580" marR="68580" marT="0" marB="0"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effectLst/>
                          <a:latin typeface="楷体" panose="02010609060101010101" pitchFamily="49" charset="-122"/>
                          <a:ea typeface="楷体" panose="02010609060101010101" pitchFamily="49" charset="-122"/>
                        </a:rPr>
                        <a:t>没有为检查人员提供系统化的引导</a:t>
                      </a:r>
                      <a:endParaRPr kumimoji="1" lang="zh-CN" altLang="en-US" sz="2000" b="0" i="0" u="none" strike="noStrike" cap="none" normalizeH="0" baseline="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endParaRPr>
                    </a:p>
                  </a:txBody>
                  <a:tcPr marL="68580" marR="68580" marT="0" marB="0" horzOverflow="overflow"/>
                </a:tc>
                <a:extLst>
                  <a:ext uri="{0D108BD9-81ED-4DB2-BD59-A6C34878D82A}">
                    <a16:rowId xmlns:a16="http://schemas.microsoft.com/office/drawing/2014/main" val="10001"/>
                  </a:ext>
                </a:extLst>
              </a:tr>
              <a:tr h="461401">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effectLst/>
                          <a:latin typeface="楷体" panose="02010609060101010101" pitchFamily="49" charset="-122"/>
                          <a:ea typeface="楷体" panose="02010609060101010101" pitchFamily="49" charset="-122"/>
                        </a:rPr>
                        <a:t>检查清单（</a:t>
                      </a:r>
                      <a:r>
                        <a:rPr kumimoji="1" lang="en-US" altLang="zh-CN" sz="2000" b="0" i="0" u="none" strike="noStrike" cap="none" normalizeH="0" baseline="0">
                          <a:ln>
                            <a:noFill/>
                          </a:ln>
                          <a:effectLst/>
                          <a:latin typeface="楷体" panose="02010609060101010101" pitchFamily="49" charset="-122"/>
                          <a:ea typeface="楷体" panose="02010609060101010101" pitchFamily="49" charset="-122"/>
                        </a:rPr>
                        <a:t>Checklist-Based</a:t>
                      </a:r>
                      <a:r>
                        <a:rPr kumimoji="1" lang="zh-CN" altLang="en-US" sz="2000" b="0" i="0" u="none" strike="noStrike" cap="none" normalizeH="0" baseline="0">
                          <a:ln>
                            <a:noFill/>
                          </a:ln>
                          <a:effectLst/>
                          <a:latin typeface="楷体" panose="02010609060101010101" pitchFamily="49" charset="-122"/>
                          <a:ea typeface="楷体" panose="02010609060101010101" pitchFamily="49" charset="-122"/>
                        </a:rPr>
                        <a:t>）</a:t>
                      </a:r>
                      <a:endParaRPr kumimoji="1" lang="zh-CN" altLang="en-US" sz="2000" b="0" i="0" u="none" strike="noStrike" cap="none" normalizeH="0" baseline="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endParaRPr>
                    </a:p>
                  </a:txBody>
                  <a:tcPr marL="68580" marR="68580" marT="0" marB="0"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effectLst/>
                          <a:latin typeface="楷体" panose="02010609060101010101" pitchFamily="49" charset="-122"/>
                          <a:ea typeface="楷体" panose="02010609060101010101" pitchFamily="49" charset="-122"/>
                        </a:rPr>
                        <a:t>以通用的检查清单来引导检查过程</a:t>
                      </a:r>
                      <a:endParaRPr kumimoji="1" lang="zh-CN" altLang="en-US" sz="2000" b="0" i="0" u="none" strike="noStrike" cap="none" normalizeH="0" baseline="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endParaRPr>
                    </a:p>
                  </a:txBody>
                  <a:tcPr marL="68580" marR="68580" marT="0" marB="0" horzOverflow="overflow"/>
                </a:tc>
                <a:extLst>
                  <a:ext uri="{0D108BD9-81ED-4DB2-BD59-A6C34878D82A}">
                    <a16:rowId xmlns:a16="http://schemas.microsoft.com/office/drawing/2014/main" val="10002"/>
                  </a:ext>
                </a:extLst>
              </a:tr>
              <a:tr h="356310">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effectLst/>
                          <a:latin typeface="楷体" panose="02010609060101010101" pitchFamily="49" charset="-122"/>
                          <a:ea typeface="楷体" panose="02010609060101010101" pitchFamily="49" charset="-122"/>
                        </a:rPr>
                        <a:t>缺陷（</a:t>
                      </a:r>
                      <a:r>
                        <a:rPr kumimoji="1" lang="en-US" altLang="zh-CN" sz="2000" b="0" i="0" u="none" strike="noStrike" cap="none" normalizeH="0" baseline="0">
                          <a:ln>
                            <a:noFill/>
                          </a:ln>
                          <a:effectLst/>
                          <a:latin typeface="楷体" panose="02010609060101010101" pitchFamily="49" charset="-122"/>
                          <a:ea typeface="楷体" panose="02010609060101010101" pitchFamily="49" charset="-122"/>
                        </a:rPr>
                        <a:t>Defect-Based</a:t>
                      </a:r>
                      <a:r>
                        <a:rPr kumimoji="1" lang="zh-CN" altLang="en-US" sz="2000" b="0" i="0" u="none" strike="noStrike" cap="none" normalizeH="0" baseline="0">
                          <a:ln>
                            <a:noFill/>
                          </a:ln>
                          <a:effectLst/>
                          <a:latin typeface="楷体" panose="02010609060101010101" pitchFamily="49" charset="-122"/>
                          <a:ea typeface="楷体" panose="02010609060101010101" pitchFamily="49" charset="-122"/>
                        </a:rPr>
                        <a:t>）</a:t>
                      </a:r>
                      <a:endParaRPr kumimoji="1" lang="zh-CN" altLang="en-US" sz="2000" b="0" i="0" u="none" strike="noStrike" cap="none" normalizeH="0" baseline="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endParaRPr>
                    </a:p>
                  </a:txBody>
                  <a:tcPr marL="68580" marR="68580" marT="0" marB="0"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effectLst/>
                          <a:latin typeface="楷体" panose="02010609060101010101" pitchFamily="49" charset="-122"/>
                          <a:ea typeface="楷体" panose="02010609060101010101" pitchFamily="49" charset="-122"/>
                        </a:rPr>
                        <a:t>用于需求文档，根据缺陷的分类来组织和检查场景</a:t>
                      </a:r>
                      <a:endParaRPr kumimoji="1" lang="zh-CN" altLang="en-US" sz="2000" b="0" i="0" u="none" strike="noStrike" cap="none" normalizeH="0" baseline="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endParaRPr>
                    </a:p>
                  </a:txBody>
                  <a:tcPr marL="68580" marR="68580" marT="0" marB="0" horzOverflow="overflow"/>
                </a:tc>
                <a:extLst>
                  <a:ext uri="{0D108BD9-81ED-4DB2-BD59-A6C34878D82A}">
                    <a16:rowId xmlns:a16="http://schemas.microsoft.com/office/drawing/2014/main" val="10003"/>
                  </a:ext>
                </a:extLst>
              </a:tr>
              <a:tr h="432582">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effectLst/>
                          <a:latin typeface="楷体" panose="02010609060101010101" pitchFamily="49" charset="-122"/>
                          <a:ea typeface="楷体" panose="02010609060101010101" pitchFamily="49" charset="-122"/>
                        </a:rPr>
                        <a:t>功能点（</a:t>
                      </a:r>
                      <a:r>
                        <a:rPr kumimoji="1" lang="en-US" altLang="zh-CN" sz="2000" b="0" i="0" u="none" strike="noStrike" cap="none" normalizeH="0" baseline="0">
                          <a:ln>
                            <a:noFill/>
                          </a:ln>
                          <a:effectLst/>
                          <a:latin typeface="楷体" panose="02010609060101010101" pitchFamily="49" charset="-122"/>
                          <a:ea typeface="楷体" panose="02010609060101010101" pitchFamily="49" charset="-122"/>
                        </a:rPr>
                        <a:t>Function Point-Based</a:t>
                      </a:r>
                      <a:r>
                        <a:rPr kumimoji="1" lang="zh-CN" altLang="en-US" sz="2000" b="0" i="0" u="none" strike="noStrike" cap="none" normalizeH="0" baseline="0">
                          <a:ln>
                            <a:noFill/>
                          </a:ln>
                          <a:effectLst/>
                          <a:latin typeface="楷体" panose="02010609060101010101" pitchFamily="49" charset="-122"/>
                          <a:ea typeface="楷体" panose="02010609060101010101" pitchFamily="49" charset="-122"/>
                        </a:rPr>
                        <a:t>）</a:t>
                      </a:r>
                      <a:endParaRPr kumimoji="1" lang="zh-CN" altLang="en-US" sz="2000" b="0" i="0" u="none" strike="noStrike" cap="none" normalizeH="0" baseline="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endParaRPr>
                    </a:p>
                  </a:txBody>
                  <a:tcPr marL="68580" marR="68580" marT="0" marB="0"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effectLst/>
                          <a:latin typeface="楷体" panose="02010609060101010101" pitchFamily="49" charset="-122"/>
                          <a:ea typeface="楷体" panose="02010609060101010101" pitchFamily="49" charset="-122"/>
                        </a:rPr>
                        <a:t>按照功能点来组织和检查场景</a:t>
                      </a:r>
                      <a:endParaRPr kumimoji="1" lang="zh-CN" altLang="en-US" sz="2000" b="0" i="0" u="none" strike="noStrike" cap="none" normalizeH="0" baseline="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endParaRPr>
                    </a:p>
                  </a:txBody>
                  <a:tcPr marL="68580" marR="68580" marT="0" marB="0" horzOverflow="overflow"/>
                </a:tc>
                <a:extLst>
                  <a:ext uri="{0D108BD9-81ED-4DB2-BD59-A6C34878D82A}">
                    <a16:rowId xmlns:a16="http://schemas.microsoft.com/office/drawing/2014/main" val="10004"/>
                  </a:ext>
                </a:extLst>
              </a:tr>
              <a:tr h="356310">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effectLst/>
                          <a:latin typeface="楷体" panose="02010609060101010101" pitchFamily="49" charset="-122"/>
                          <a:ea typeface="楷体" panose="02010609060101010101" pitchFamily="49" charset="-122"/>
                        </a:rPr>
                        <a:t>视角（</a:t>
                      </a:r>
                      <a:r>
                        <a:rPr kumimoji="1" lang="en-US" altLang="zh-CN" sz="2000" b="0" i="0" u="none" strike="noStrike" cap="none" normalizeH="0" baseline="0">
                          <a:ln>
                            <a:noFill/>
                          </a:ln>
                          <a:effectLst/>
                          <a:latin typeface="楷体" panose="02010609060101010101" pitchFamily="49" charset="-122"/>
                          <a:ea typeface="楷体" panose="02010609060101010101" pitchFamily="49" charset="-122"/>
                        </a:rPr>
                        <a:t>Perspective-Based</a:t>
                      </a:r>
                      <a:r>
                        <a:rPr kumimoji="1" lang="zh-CN" altLang="en-US" sz="2000" b="0" i="0" u="none" strike="noStrike" cap="none" normalizeH="0" baseline="0">
                          <a:ln>
                            <a:noFill/>
                          </a:ln>
                          <a:effectLst/>
                          <a:latin typeface="楷体" panose="02010609060101010101" pitchFamily="49" charset="-122"/>
                          <a:ea typeface="楷体" panose="02010609060101010101" pitchFamily="49" charset="-122"/>
                        </a:rPr>
                        <a:t>）</a:t>
                      </a:r>
                      <a:endParaRPr kumimoji="1" lang="zh-CN" altLang="en-US" sz="2000" b="0" i="0" u="none" strike="noStrike" cap="none" normalizeH="0" baseline="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endParaRPr>
                    </a:p>
                  </a:txBody>
                  <a:tcPr marL="68580" marR="68580" marT="0" marB="0"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effectLst/>
                          <a:latin typeface="楷体" panose="02010609060101010101" pitchFamily="49" charset="-122"/>
                          <a:ea typeface="楷体" panose="02010609060101010101" pitchFamily="49" charset="-122"/>
                        </a:rPr>
                        <a:t>按照不同涉众类型的视角来组织和检查场景</a:t>
                      </a:r>
                      <a:endParaRPr kumimoji="1" lang="zh-CN" altLang="en-US" sz="2000" b="0" i="0" u="none" strike="noStrike" cap="none" normalizeH="0" baseline="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endParaRPr>
                    </a:p>
                  </a:txBody>
                  <a:tcPr marL="68580" marR="68580" marT="0" marB="0" horzOverflow="overflow"/>
                </a:tc>
                <a:extLst>
                  <a:ext uri="{0D108BD9-81ED-4DB2-BD59-A6C34878D82A}">
                    <a16:rowId xmlns:a16="http://schemas.microsoft.com/office/drawing/2014/main" val="10005"/>
                  </a:ext>
                </a:extLst>
              </a:tr>
              <a:tr h="795010">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effectLst/>
                          <a:latin typeface="楷体" panose="02010609060101010101" pitchFamily="49" charset="-122"/>
                          <a:ea typeface="楷体" panose="02010609060101010101" pitchFamily="49" charset="-122"/>
                        </a:rPr>
                        <a:t>场景（</a:t>
                      </a:r>
                      <a:r>
                        <a:rPr kumimoji="1" lang="en-US" altLang="zh-CN" sz="2000" b="0" i="0" u="none" strike="noStrike" cap="none" normalizeH="0" baseline="0">
                          <a:ln>
                            <a:noFill/>
                          </a:ln>
                          <a:effectLst/>
                          <a:latin typeface="楷体" panose="02010609060101010101" pitchFamily="49" charset="-122"/>
                          <a:ea typeface="楷体" panose="02010609060101010101" pitchFamily="49" charset="-122"/>
                        </a:rPr>
                        <a:t>Scenario-Based</a:t>
                      </a:r>
                      <a:r>
                        <a:rPr kumimoji="1" lang="zh-CN" altLang="en-US" sz="2000" b="0" i="0" u="none" strike="noStrike" cap="none" normalizeH="0" baseline="0">
                          <a:ln>
                            <a:noFill/>
                          </a:ln>
                          <a:effectLst/>
                          <a:latin typeface="楷体" panose="02010609060101010101" pitchFamily="49" charset="-122"/>
                          <a:ea typeface="楷体" panose="02010609060101010101" pitchFamily="49" charset="-122"/>
                        </a:rPr>
                        <a:t>）</a:t>
                      </a:r>
                      <a:endParaRPr kumimoji="1" lang="zh-CN" altLang="en-US" sz="2000" b="0" i="0" u="none" strike="noStrike" cap="none" normalizeH="0" baseline="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endParaRPr>
                    </a:p>
                  </a:txBody>
                  <a:tcPr marL="68580" marR="68580" marT="0" marB="0"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effectLst/>
                          <a:latin typeface="楷体" panose="02010609060101010101" pitchFamily="49" charset="-122"/>
                          <a:ea typeface="楷体" panose="02010609060101010101" pitchFamily="49" charset="-122"/>
                        </a:rPr>
                        <a:t>对每一个场景，都利用一系列的问题或者细节要求，来引导检查过程。缺陷、功能点、视角都是场景方法的一个特例。</a:t>
                      </a:r>
                      <a:endParaRPr kumimoji="1" lang="zh-CN" altLang="en-US" sz="2000" b="0" i="0" u="none" strike="noStrike" cap="none" normalizeH="0" baseline="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endParaRPr>
                    </a:p>
                  </a:txBody>
                  <a:tcPr marL="68580" marR="68580" marT="0" marB="0" horzOverflow="overflow"/>
                </a:tc>
                <a:extLst>
                  <a:ext uri="{0D108BD9-81ED-4DB2-BD59-A6C34878D82A}">
                    <a16:rowId xmlns:a16="http://schemas.microsoft.com/office/drawing/2014/main" val="10006"/>
                  </a:ext>
                </a:extLst>
              </a:tr>
              <a:tr h="1067420">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effectLst/>
                          <a:latin typeface="楷体" panose="02010609060101010101" pitchFamily="49" charset="-122"/>
                          <a:ea typeface="楷体" panose="02010609060101010101" pitchFamily="49" charset="-122"/>
                        </a:rPr>
                        <a:t>逐步提升（</a:t>
                      </a:r>
                      <a:r>
                        <a:rPr kumimoji="1" lang="en-US" altLang="zh-CN" sz="2000" b="0" i="0" u="none" strike="noStrike" cap="none" normalizeH="0" baseline="0">
                          <a:ln>
                            <a:noFill/>
                          </a:ln>
                          <a:effectLst/>
                          <a:latin typeface="楷体" panose="02010609060101010101" pitchFamily="49" charset="-122"/>
                          <a:ea typeface="楷体" panose="02010609060101010101" pitchFamily="49" charset="-122"/>
                        </a:rPr>
                        <a:t>Stepwise Abstraction</a:t>
                      </a:r>
                      <a:r>
                        <a:rPr kumimoji="1" lang="zh-CN" altLang="en-US" sz="2000" b="0" i="0" u="none" strike="noStrike" cap="none" normalizeH="0" baseline="0">
                          <a:ln>
                            <a:noFill/>
                          </a:ln>
                          <a:effectLst/>
                          <a:latin typeface="楷体" panose="02010609060101010101" pitchFamily="49" charset="-122"/>
                          <a:ea typeface="楷体" panose="02010609060101010101" pitchFamily="49" charset="-122"/>
                        </a:rPr>
                        <a:t>）</a:t>
                      </a:r>
                      <a:endParaRPr kumimoji="1" lang="zh-CN" altLang="en-US" sz="2000" b="0" i="0" u="none" strike="noStrike" cap="none" normalizeH="0" baseline="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endParaRPr>
                    </a:p>
                  </a:txBody>
                  <a:tcPr marL="68580" marR="68580" marT="0" marB="0"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dirty="0">
                          <a:ln>
                            <a:noFill/>
                          </a:ln>
                          <a:effectLst/>
                          <a:latin typeface="楷体" panose="02010609060101010101" pitchFamily="49" charset="-122"/>
                          <a:ea typeface="楷体" panose="02010609060101010101" pitchFamily="49" charset="-122"/>
                        </a:rPr>
                        <a:t>净室软件开发中的一种方法。阅读者描述一些独立代码段的功能，然后将描述的范围逐步扩大，描述的功能抽象逐步提高，直至阅读人员描述了整个评审物件</a:t>
                      </a:r>
                      <a:endParaRPr kumimoji="1" lang="zh-CN" altLang="en-US" sz="20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endParaRPr>
                    </a:p>
                  </a:txBody>
                  <a:tcPr marL="68580" marR="68580" marT="0" marB="0" horzOverflow="overflow"/>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4785564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需求验证方法</a:t>
            </a:r>
          </a:p>
        </p:txBody>
      </p:sp>
      <p:sp>
        <p:nvSpPr>
          <p:cNvPr id="3" name="内容占位符 2"/>
          <p:cNvSpPr>
            <a:spLocks noGrp="1"/>
          </p:cNvSpPr>
          <p:nvPr>
            <p:ph idx="1"/>
          </p:nvPr>
        </p:nvSpPr>
        <p:spPr/>
        <p:txBody>
          <a:bodyPr/>
          <a:lstStyle/>
          <a:p>
            <a:r>
              <a:rPr lang="zh-CN" altLang="en-US" dirty="0"/>
              <a:t>需求评审检查清单</a:t>
            </a:r>
          </a:p>
          <a:p>
            <a:endParaRPr lang="zh-CN" altLang="en-US" dirty="0"/>
          </a:p>
        </p:txBody>
      </p:sp>
      <p:sp>
        <p:nvSpPr>
          <p:cNvPr id="4" name="灯片编号占位符 3"/>
          <p:cNvSpPr>
            <a:spLocks noGrp="1"/>
          </p:cNvSpPr>
          <p:nvPr>
            <p:ph type="sldNum" sz="quarter" idx="12"/>
          </p:nvPr>
        </p:nvSpPr>
        <p:spPr/>
        <p:txBody>
          <a:bodyPr/>
          <a:lstStyle/>
          <a:p>
            <a:fld id="{61F11F2F-59C7-484E-ABBA-B715CE84EDE9}" type="slidenum">
              <a:rPr lang="zh-CN" altLang="en-US" smtClean="0"/>
              <a:t>46</a:t>
            </a:fld>
            <a:endParaRPr lang="zh-CN" altLang="en-US" dirty="0"/>
          </a:p>
        </p:txBody>
      </p:sp>
      <p:graphicFrame>
        <p:nvGraphicFramePr>
          <p:cNvPr id="7" name="图示 6"/>
          <p:cNvGraphicFramePr/>
          <p:nvPr>
            <p:extLst>
              <p:ext uri="{D42A27DB-BD31-4B8C-83A1-F6EECF244321}">
                <p14:modId xmlns:p14="http://schemas.microsoft.com/office/powerpoint/2010/main" val="1747862"/>
              </p:ext>
            </p:extLst>
          </p:nvPr>
        </p:nvGraphicFramePr>
        <p:xfrm>
          <a:off x="1157320" y="1911350"/>
          <a:ext cx="10056779" cy="35168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46532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需求验证方法</a:t>
            </a:r>
          </a:p>
        </p:txBody>
      </p:sp>
      <p:sp>
        <p:nvSpPr>
          <p:cNvPr id="3" name="内容占位符 2"/>
          <p:cNvSpPr>
            <a:spLocks noGrp="1"/>
          </p:cNvSpPr>
          <p:nvPr>
            <p:ph idx="1"/>
          </p:nvPr>
        </p:nvSpPr>
        <p:spPr/>
        <p:txBody>
          <a:bodyPr/>
          <a:lstStyle/>
          <a:p>
            <a:r>
              <a:rPr lang="zh-CN" altLang="en-US" dirty="0"/>
              <a:t>需求评审检查清单</a:t>
            </a:r>
          </a:p>
          <a:p>
            <a:endParaRPr lang="zh-CN" altLang="en-US" dirty="0"/>
          </a:p>
        </p:txBody>
      </p:sp>
      <p:sp>
        <p:nvSpPr>
          <p:cNvPr id="4" name="灯片编号占位符 3"/>
          <p:cNvSpPr>
            <a:spLocks noGrp="1"/>
          </p:cNvSpPr>
          <p:nvPr>
            <p:ph type="sldNum" sz="quarter" idx="12"/>
          </p:nvPr>
        </p:nvSpPr>
        <p:spPr/>
        <p:txBody>
          <a:bodyPr/>
          <a:lstStyle/>
          <a:p>
            <a:fld id="{61F11F2F-59C7-484E-ABBA-B715CE84EDE9}" type="slidenum">
              <a:rPr lang="zh-CN" altLang="en-US" smtClean="0"/>
              <a:t>47</a:t>
            </a:fld>
            <a:endParaRPr lang="zh-CN" altLang="en-US" dirty="0"/>
          </a:p>
        </p:txBody>
      </p:sp>
      <p:sp>
        <p:nvSpPr>
          <p:cNvPr id="6" name="矩形 5"/>
          <p:cNvSpPr/>
          <p:nvPr/>
        </p:nvSpPr>
        <p:spPr>
          <a:xfrm>
            <a:off x="1219820" y="2696591"/>
            <a:ext cx="10133980" cy="356746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marL="342900" indent="-342900">
              <a:buFont typeface="Wingdings" panose="05000000000000000000" pitchFamily="2" charset="2"/>
              <a:buChar char="ü"/>
            </a:pPr>
            <a:r>
              <a:rPr lang="zh-CN" altLang="en-US" sz="2400" dirty="0">
                <a:latin typeface="楷体" panose="02010609060101010101" pitchFamily="49" charset="-122"/>
                <a:ea typeface="楷体" panose="02010609060101010101" pitchFamily="49" charset="-122"/>
              </a:rPr>
              <a:t>所有对其他需求的内部交叉引用是否正确？</a:t>
            </a:r>
          </a:p>
          <a:p>
            <a:pPr marL="342900" indent="-342900">
              <a:buFont typeface="Wingdings" panose="05000000000000000000" pitchFamily="2" charset="2"/>
              <a:buChar char="ü"/>
            </a:pPr>
            <a:r>
              <a:rPr lang="zh-CN" altLang="en-US" sz="2400" dirty="0">
                <a:latin typeface="楷体" panose="02010609060101010101" pitchFamily="49" charset="-122"/>
                <a:ea typeface="楷体" panose="02010609060101010101" pitchFamily="49" charset="-122"/>
              </a:rPr>
              <a:t>编写的所有需求其详细程度是否一致和合适？</a:t>
            </a:r>
          </a:p>
          <a:p>
            <a:pPr marL="342900" indent="-342900">
              <a:buFont typeface="Wingdings" panose="05000000000000000000" pitchFamily="2" charset="2"/>
              <a:buChar char="ü"/>
            </a:pPr>
            <a:r>
              <a:rPr lang="zh-CN" altLang="en-US" sz="2400" dirty="0">
                <a:latin typeface="楷体" panose="02010609060101010101" pitchFamily="49" charset="-122"/>
                <a:ea typeface="楷体" panose="02010609060101010101" pitchFamily="49" charset="-122"/>
              </a:rPr>
              <a:t>需求是否能为设计提供足够的基础？</a:t>
            </a:r>
          </a:p>
          <a:p>
            <a:pPr marL="342900" indent="-342900">
              <a:buFont typeface="Wingdings" panose="05000000000000000000" pitchFamily="2" charset="2"/>
              <a:buChar char="ü"/>
            </a:pPr>
            <a:r>
              <a:rPr lang="zh-CN" altLang="en-US" sz="2400" dirty="0">
                <a:latin typeface="楷体" panose="02010609060101010101" pitchFamily="49" charset="-122"/>
                <a:ea typeface="楷体" panose="02010609060101010101" pitchFamily="49" charset="-122"/>
              </a:rPr>
              <a:t>是否确定了每个需求的优先级？</a:t>
            </a:r>
          </a:p>
          <a:p>
            <a:pPr marL="342900" indent="-342900">
              <a:buFont typeface="Wingdings" panose="05000000000000000000" pitchFamily="2" charset="2"/>
              <a:buChar char="ü"/>
            </a:pPr>
            <a:r>
              <a:rPr lang="zh-CN" altLang="en-US" sz="2400" dirty="0">
                <a:latin typeface="楷体" panose="02010609060101010101" pitchFamily="49" charset="-122"/>
                <a:ea typeface="楷体" panose="02010609060101010101" pitchFamily="49" charset="-122"/>
              </a:rPr>
              <a:t>是否定义了功能需求的内在的算法？</a:t>
            </a:r>
          </a:p>
          <a:p>
            <a:pPr marL="342900" indent="-342900">
              <a:buFont typeface="Wingdings" panose="05000000000000000000" pitchFamily="2" charset="2"/>
              <a:buChar char="ü"/>
            </a:pPr>
            <a:r>
              <a:rPr lang="zh-CN" altLang="en-US" sz="2400" dirty="0">
                <a:latin typeface="楷体" panose="02010609060101010101" pitchFamily="49" charset="-122"/>
                <a:ea typeface="楷体" panose="02010609060101010101" pitchFamily="49" charset="-122"/>
              </a:rPr>
              <a:t>是否定义了所有对外的硬件、软件和通信接口？</a:t>
            </a:r>
          </a:p>
          <a:p>
            <a:pPr marL="342900" indent="-342900">
              <a:buFont typeface="Wingdings" panose="05000000000000000000" pitchFamily="2" charset="2"/>
              <a:buChar char="ü"/>
            </a:pPr>
            <a:r>
              <a:rPr lang="en-US" altLang="zh-CN" sz="2400" dirty="0">
                <a:latin typeface="楷体" panose="02010609060101010101" pitchFamily="49" charset="-122"/>
                <a:ea typeface="楷体" panose="02010609060101010101" pitchFamily="49" charset="-122"/>
              </a:rPr>
              <a:t>SRS</a:t>
            </a:r>
            <a:r>
              <a:rPr lang="zh-CN" altLang="en-US" sz="2400" dirty="0">
                <a:latin typeface="楷体" panose="02010609060101010101" pitchFamily="49" charset="-122"/>
                <a:ea typeface="楷体" panose="02010609060101010101" pitchFamily="49" charset="-122"/>
              </a:rPr>
              <a:t>中是否包括了所有已知的需求？</a:t>
            </a:r>
          </a:p>
          <a:p>
            <a:pPr marL="342900" indent="-342900">
              <a:buFont typeface="Wingdings" panose="05000000000000000000" pitchFamily="2" charset="2"/>
              <a:buChar char="ü"/>
            </a:pPr>
            <a:r>
              <a:rPr lang="zh-CN" altLang="en-US" sz="2400" dirty="0">
                <a:latin typeface="楷体" panose="02010609060101010101" pitchFamily="49" charset="-122"/>
                <a:ea typeface="楷体" panose="02010609060101010101" pitchFamily="49" charset="-122"/>
              </a:rPr>
              <a:t>需求中是否遗漏了必要的信息？如果有的话，有没有标注为待确定</a:t>
            </a:r>
            <a:r>
              <a:rPr lang="en-US" altLang="zh-CN" sz="2400" dirty="0">
                <a:latin typeface="楷体" panose="02010609060101010101" pitchFamily="49" charset="-122"/>
                <a:ea typeface="楷体" panose="02010609060101010101" pitchFamily="49" charset="-122"/>
              </a:rPr>
              <a:t>TBD</a:t>
            </a:r>
            <a:r>
              <a:rPr lang="zh-CN" altLang="en-US" sz="2400" dirty="0">
                <a:latin typeface="楷体" panose="02010609060101010101" pitchFamily="49" charset="-122"/>
                <a:ea typeface="楷体" panose="02010609060101010101" pitchFamily="49" charset="-122"/>
              </a:rPr>
              <a:t>？</a:t>
            </a:r>
          </a:p>
          <a:p>
            <a:pPr marL="342900" indent="-342900">
              <a:buFont typeface="Wingdings" panose="05000000000000000000" pitchFamily="2" charset="2"/>
              <a:buChar char="ü"/>
            </a:pPr>
            <a:r>
              <a:rPr lang="zh-CN" altLang="en-US" sz="2400" dirty="0">
                <a:latin typeface="楷体" panose="02010609060101010101" pitchFamily="49" charset="-122"/>
                <a:ea typeface="楷体" panose="02010609060101010101" pitchFamily="49" charset="-122"/>
              </a:rPr>
              <a:t>是否对所有预期错误产生的系统行为都编制了文档？</a:t>
            </a:r>
          </a:p>
        </p:txBody>
      </p:sp>
      <p:graphicFrame>
        <p:nvGraphicFramePr>
          <p:cNvPr id="7" name="图示 6"/>
          <p:cNvGraphicFramePr/>
          <p:nvPr>
            <p:extLst>
              <p:ext uri="{D42A27DB-BD31-4B8C-83A1-F6EECF244321}">
                <p14:modId xmlns:p14="http://schemas.microsoft.com/office/powerpoint/2010/main" val="1595946821"/>
              </p:ext>
            </p:extLst>
          </p:nvPr>
        </p:nvGraphicFramePr>
        <p:xfrm>
          <a:off x="1219819" y="1905001"/>
          <a:ext cx="10133980" cy="6122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582477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需求验证方法</a:t>
            </a:r>
          </a:p>
        </p:txBody>
      </p:sp>
      <p:sp>
        <p:nvSpPr>
          <p:cNvPr id="3" name="内容占位符 2"/>
          <p:cNvSpPr>
            <a:spLocks noGrp="1"/>
          </p:cNvSpPr>
          <p:nvPr>
            <p:ph idx="1"/>
          </p:nvPr>
        </p:nvSpPr>
        <p:spPr/>
        <p:txBody>
          <a:bodyPr/>
          <a:lstStyle/>
          <a:p>
            <a:r>
              <a:rPr lang="zh-CN" altLang="en-US" dirty="0"/>
              <a:t>需求评审检查清单</a:t>
            </a:r>
          </a:p>
          <a:p>
            <a:endParaRPr lang="zh-CN" altLang="en-US" dirty="0"/>
          </a:p>
        </p:txBody>
      </p:sp>
      <p:sp>
        <p:nvSpPr>
          <p:cNvPr id="4" name="灯片编号占位符 3"/>
          <p:cNvSpPr>
            <a:spLocks noGrp="1"/>
          </p:cNvSpPr>
          <p:nvPr>
            <p:ph type="sldNum" sz="quarter" idx="12"/>
          </p:nvPr>
        </p:nvSpPr>
        <p:spPr/>
        <p:txBody>
          <a:bodyPr/>
          <a:lstStyle/>
          <a:p>
            <a:fld id="{61F11F2F-59C7-484E-ABBA-B715CE84EDE9}" type="slidenum">
              <a:rPr lang="zh-CN" altLang="en-US" smtClean="0"/>
              <a:t>48</a:t>
            </a:fld>
            <a:endParaRPr lang="zh-CN" altLang="en-US" dirty="0"/>
          </a:p>
        </p:txBody>
      </p:sp>
      <p:graphicFrame>
        <p:nvGraphicFramePr>
          <p:cNvPr id="7" name="图示 6"/>
          <p:cNvGraphicFramePr/>
          <p:nvPr/>
        </p:nvGraphicFramePr>
        <p:xfrm>
          <a:off x="1219819" y="1905001"/>
          <a:ext cx="10133980" cy="6122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矩形 7">
            <a:extLst>
              <a:ext uri="{FF2B5EF4-FFF2-40B4-BE49-F238E27FC236}">
                <a16:creationId xmlns:a16="http://schemas.microsoft.com/office/drawing/2014/main" id="{C5107316-42D2-4B6C-9EB9-30C57A423F74}"/>
              </a:ext>
            </a:extLst>
          </p:cNvPr>
          <p:cNvSpPr/>
          <p:nvPr/>
        </p:nvSpPr>
        <p:spPr>
          <a:xfrm>
            <a:off x="1219818" y="2696591"/>
            <a:ext cx="10133979" cy="3704209"/>
          </a:xfrm>
          <a:prstGeom prst="rect">
            <a:avLst/>
          </a:prstGeom>
          <a:gradFill flip="none" rotWithShape="1">
            <a:gsLst>
              <a:gs pos="0">
                <a:srgbClr val="4DB6C6">
                  <a:shade val="30000"/>
                  <a:satMod val="115000"/>
                </a:srgbClr>
              </a:gs>
              <a:gs pos="50000">
                <a:srgbClr val="4DB6C6">
                  <a:shade val="67500"/>
                  <a:satMod val="115000"/>
                </a:srgbClr>
              </a:gs>
              <a:gs pos="100000">
                <a:srgbClr val="4DB6C6">
                  <a:shade val="100000"/>
                  <a:satMod val="115000"/>
                </a:srgbClr>
              </a:gs>
            </a:gsLst>
            <a:lin ang="16200000" scaled="1"/>
            <a:tileRect/>
          </a:gradFill>
        </p:spPr>
        <p:style>
          <a:lnRef idx="0">
            <a:schemeClr val="accent5"/>
          </a:lnRef>
          <a:fillRef idx="3">
            <a:schemeClr val="accent5"/>
          </a:fillRef>
          <a:effectRef idx="3">
            <a:schemeClr val="accent5"/>
          </a:effectRef>
          <a:fontRef idx="minor">
            <a:schemeClr val="lt1"/>
          </a:fontRef>
        </p:style>
        <p:txBody>
          <a:bodyPr rtlCol="0" anchor="ctr"/>
          <a:lstStyle/>
          <a:p>
            <a:pPr marL="342900" indent="-342900">
              <a:buFont typeface="Wingdings" panose="05000000000000000000" pitchFamily="2" charset="2"/>
              <a:buChar char="ü"/>
            </a:pPr>
            <a:r>
              <a:rPr lang="zh-CN" altLang="en-US" sz="2800" dirty="0">
                <a:latin typeface="楷体" panose="02010609060101010101" pitchFamily="49" charset="-122"/>
                <a:ea typeface="楷体" panose="02010609060101010101" pitchFamily="49" charset="-122"/>
              </a:rPr>
              <a:t>是否有需求与其他需求相冲突或与其他需求重复？</a:t>
            </a:r>
          </a:p>
          <a:p>
            <a:pPr marL="342900" indent="-342900">
              <a:buFont typeface="Wingdings" panose="05000000000000000000" pitchFamily="2" charset="2"/>
              <a:buChar char="ü"/>
            </a:pPr>
            <a:r>
              <a:rPr lang="zh-CN" altLang="en-US" sz="2800" dirty="0">
                <a:latin typeface="楷体" panose="02010609060101010101" pitchFamily="49" charset="-122"/>
                <a:ea typeface="楷体" panose="02010609060101010101" pitchFamily="49" charset="-122"/>
              </a:rPr>
              <a:t>是否清晰、简洁、准确地表达了每个需求？</a:t>
            </a:r>
          </a:p>
          <a:p>
            <a:pPr marL="342900" indent="-342900">
              <a:buFont typeface="Wingdings" panose="05000000000000000000" pitchFamily="2" charset="2"/>
              <a:buChar char="ü"/>
            </a:pPr>
            <a:r>
              <a:rPr lang="zh-CN" altLang="en-US" sz="2800" dirty="0">
                <a:latin typeface="楷体" panose="02010609060101010101" pitchFamily="49" charset="-122"/>
                <a:ea typeface="楷体" panose="02010609060101010101" pitchFamily="49" charset="-122"/>
              </a:rPr>
              <a:t>是否每个需求都能通过测试、演示、评审或者分析等方法得到验证？</a:t>
            </a:r>
          </a:p>
          <a:p>
            <a:pPr marL="342900" indent="-342900">
              <a:buFont typeface="Wingdings" panose="05000000000000000000" pitchFamily="2" charset="2"/>
              <a:buChar char="ü"/>
            </a:pPr>
            <a:r>
              <a:rPr lang="zh-CN" altLang="en-US" sz="2800" dirty="0">
                <a:latin typeface="楷体" panose="02010609060101010101" pitchFamily="49" charset="-122"/>
                <a:ea typeface="楷体" panose="02010609060101010101" pitchFamily="49" charset="-122"/>
              </a:rPr>
              <a:t>是否每个需求都在项目的范围内？</a:t>
            </a:r>
          </a:p>
          <a:p>
            <a:pPr marL="342900" indent="-342900">
              <a:buFont typeface="Wingdings" panose="05000000000000000000" pitchFamily="2" charset="2"/>
              <a:buChar char="ü"/>
            </a:pPr>
            <a:r>
              <a:rPr lang="zh-CN" altLang="en-US" sz="2800" dirty="0">
                <a:latin typeface="楷体" panose="02010609060101010101" pitchFamily="49" charset="-122"/>
                <a:ea typeface="楷体" panose="02010609060101010101" pitchFamily="49" charset="-122"/>
              </a:rPr>
              <a:t>是否每个需求都没有内容上和语法上的错误？</a:t>
            </a:r>
          </a:p>
          <a:p>
            <a:pPr marL="342900" indent="-342900">
              <a:buFont typeface="Wingdings" panose="05000000000000000000" pitchFamily="2" charset="2"/>
              <a:buChar char="ü"/>
            </a:pPr>
            <a:r>
              <a:rPr lang="zh-CN" altLang="en-US" sz="2800" dirty="0">
                <a:latin typeface="楷体" panose="02010609060101010101" pitchFamily="49" charset="-122"/>
                <a:ea typeface="楷体" panose="02010609060101010101" pitchFamily="49" charset="-122"/>
              </a:rPr>
              <a:t>在现有的资源限制内，是否能实现所有的需求？</a:t>
            </a:r>
          </a:p>
          <a:p>
            <a:pPr marL="342900" indent="-342900">
              <a:buFont typeface="Wingdings" panose="05000000000000000000" pitchFamily="2" charset="2"/>
              <a:buChar char="ü"/>
            </a:pPr>
            <a:r>
              <a:rPr lang="zh-CN" altLang="en-US" sz="2800" dirty="0">
                <a:latin typeface="楷体" panose="02010609060101010101" pitchFamily="49" charset="-122"/>
                <a:ea typeface="楷体" panose="02010609060101010101" pitchFamily="49" charset="-122"/>
              </a:rPr>
              <a:t>每一条特定的错误信息是否都是唯一的和具有含义的？</a:t>
            </a:r>
          </a:p>
        </p:txBody>
      </p:sp>
    </p:spTree>
    <p:extLst>
      <p:ext uri="{BB962C8B-B14F-4D97-AF65-F5344CB8AC3E}">
        <p14:creationId xmlns:p14="http://schemas.microsoft.com/office/powerpoint/2010/main" val="39487246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需求验证方法</a:t>
            </a:r>
          </a:p>
        </p:txBody>
      </p:sp>
      <p:sp>
        <p:nvSpPr>
          <p:cNvPr id="3" name="内容占位符 2"/>
          <p:cNvSpPr>
            <a:spLocks noGrp="1"/>
          </p:cNvSpPr>
          <p:nvPr>
            <p:ph idx="1"/>
          </p:nvPr>
        </p:nvSpPr>
        <p:spPr/>
        <p:txBody>
          <a:bodyPr/>
          <a:lstStyle/>
          <a:p>
            <a:r>
              <a:rPr lang="zh-CN" altLang="en-US" dirty="0"/>
              <a:t>需求评审检查清单</a:t>
            </a:r>
          </a:p>
          <a:p>
            <a:endParaRPr lang="zh-CN" altLang="en-US" dirty="0"/>
          </a:p>
        </p:txBody>
      </p:sp>
      <p:sp>
        <p:nvSpPr>
          <p:cNvPr id="4" name="灯片编号占位符 3"/>
          <p:cNvSpPr>
            <a:spLocks noGrp="1"/>
          </p:cNvSpPr>
          <p:nvPr>
            <p:ph type="sldNum" sz="quarter" idx="12"/>
          </p:nvPr>
        </p:nvSpPr>
        <p:spPr/>
        <p:txBody>
          <a:bodyPr/>
          <a:lstStyle/>
          <a:p>
            <a:fld id="{61F11F2F-59C7-484E-ABBA-B715CE84EDE9}" type="slidenum">
              <a:rPr lang="zh-CN" altLang="en-US" smtClean="0"/>
              <a:t>49</a:t>
            </a:fld>
            <a:endParaRPr lang="zh-CN" altLang="en-US" dirty="0"/>
          </a:p>
        </p:txBody>
      </p:sp>
      <p:graphicFrame>
        <p:nvGraphicFramePr>
          <p:cNvPr id="7" name="图示 6"/>
          <p:cNvGraphicFramePr/>
          <p:nvPr/>
        </p:nvGraphicFramePr>
        <p:xfrm>
          <a:off x="1219819" y="1905001"/>
          <a:ext cx="10133980" cy="6122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矩形 8">
            <a:extLst>
              <a:ext uri="{FF2B5EF4-FFF2-40B4-BE49-F238E27FC236}">
                <a16:creationId xmlns:a16="http://schemas.microsoft.com/office/drawing/2014/main" id="{86CCD38E-077B-4759-B558-E6EB8A2C4E51}"/>
              </a:ext>
            </a:extLst>
          </p:cNvPr>
          <p:cNvSpPr/>
          <p:nvPr/>
        </p:nvSpPr>
        <p:spPr>
          <a:xfrm>
            <a:off x="1219818" y="2696591"/>
            <a:ext cx="10133979" cy="3542097"/>
          </a:xfrm>
          <a:prstGeom prst="rect">
            <a:avLst/>
          </a:prstGeom>
          <a:gradFill flip="none" rotWithShape="1">
            <a:gsLst>
              <a:gs pos="0">
                <a:srgbClr val="36B887">
                  <a:shade val="30000"/>
                  <a:satMod val="115000"/>
                </a:srgbClr>
              </a:gs>
              <a:gs pos="50000">
                <a:srgbClr val="36B887">
                  <a:shade val="67500"/>
                  <a:satMod val="115000"/>
                </a:srgbClr>
              </a:gs>
              <a:gs pos="100000">
                <a:srgbClr val="36B887">
                  <a:shade val="100000"/>
                  <a:satMod val="115000"/>
                </a:srgbClr>
              </a:gs>
            </a:gsLst>
            <a:lin ang="16200000" scaled="1"/>
            <a:tileRect/>
          </a:gradFill>
        </p:spPr>
        <p:style>
          <a:lnRef idx="0">
            <a:schemeClr val="accent5"/>
          </a:lnRef>
          <a:fillRef idx="3">
            <a:schemeClr val="accent5"/>
          </a:fillRef>
          <a:effectRef idx="3">
            <a:schemeClr val="accent5"/>
          </a:effectRef>
          <a:fontRef idx="minor">
            <a:schemeClr val="lt1"/>
          </a:fontRef>
        </p:style>
        <p:txBody>
          <a:bodyPr rtlCol="0" anchor="ctr"/>
          <a:lstStyle/>
          <a:p>
            <a:pPr marL="342900" indent="-342900">
              <a:buFont typeface="Wingdings" panose="05000000000000000000" pitchFamily="2" charset="2"/>
              <a:buChar char="ü"/>
            </a:pPr>
            <a:r>
              <a:rPr lang="zh-CN" altLang="en-US" sz="2800" dirty="0">
                <a:latin typeface="楷体" panose="02010609060101010101" pitchFamily="49" charset="-122"/>
                <a:ea typeface="楷体" panose="02010609060101010101" pitchFamily="49" charset="-122"/>
              </a:rPr>
              <a:t>是否合理地确定了所有的性能目标？</a:t>
            </a:r>
          </a:p>
          <a:p>
            <a:pPr marL="342900" indent="-342900">
              <a:buFont typeface="Wingdings" panose="05000000000000000000" pitchFamily="2" charset="2"/>
              <a:buChar char="ü"/>
            </a:pPr>
            <a:r>
              <a:rPr lang="zh-CN" altLang="en-US" sz="2800" dirty="0">
                <a:latin typeface="楷体" panose="02010609060101010101" pitchFamily="49" charset="-122"/>
                <a:ea typeface="楷体" panose="02010609060101010101" pitchFamily="49" charset="-122"/>
              </a:rPr>
              <a:t>是否合理地确定了防护性和安全性方面要考虑的问题？</a:t>
            </a:r>
          </a:p>
          <a:p>
            <a:pPr marL="342900" indent="-342900">
              <a:buFont typeface="Wingdings" panose="05000000000000000000" pitchFamily="2" charset="2"/>
              <a:buChar char="ü"/>
            </a:pPr>
            <a:r>
              <a:rPr lang="zh-CN" altLang="en-US" sz="2800" dirty="0">
                <a:latin typeface="楷体" panose="02010609060101010101" pitchFamily="49" charset="-122"/>
                <a:ea typeface="楷体" panose="02010609060101010101" pitchFamily="49" charset="-122"/>
              </a:rPr>
              <a:t>对质量属性进行了合理的折中之后，是否对其他相关的质量属性目标已定量地进行了编档？</a:t>
            </a:r>
          </a:p>
        </p:txBody>
      </p:sp>
    </p:spTree>
    <p:extLst>
      <p:ext uri="{BB962C8B-B14F-4D97-AF65-F5344CB8AC3E}">
        <p14:creationId xmlns:p14="http://schemas.microsoft.com/office/powerpoint/2010/main" val="2558674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latin typeface="微软雅黑" panose="020B0503020204020204" pitchFamily="34" charset="-122"/>
                <a:ea typeface="微软雅黑" panose="020B0503020204020204" pitchFamily="34" charset="-122"/>
              </a:rPr>
              <a:t>需求验证概述</a:t>
            </a:r>
            <a:endParaRPr lang="zh-CN" altLang="en-US" dirty="0"/>
          </a:p>
        </p:txBody>
      </p:sp>
      <p:sp>
        <p:nvSpPr>
          <p:cNvPr id="3" name="内容占位符 2"/>
          <p:cNvSpPr>
            <a:spLocks noGrp="1"/>
          </p:cNvSpPr>
          <p:nvPr>
            <p:ph idx="1"/>
          </p:nvPr>
        </p:nvSpPr>
        <p:spPr>
          <a:xfrm>
            <a:off x="838200" y="1236617"/>
            <a:ext cx="9201150" cy="4381839"/>
          </a:xfrm>
        </p:spPr>
        <p:txBody>
          <a:bodyPr/>
          <a:lstStyle/>
          <a:p>
            <a:r>
              <a:rPr lang="zh-CN" altLang="en-US" dirty="0"/>
              <a:t>需求验证是软件需求的</a:t>
            </a:r>
            <a:r>
              <a:rPr lang="zh-CN" altLang="en-US" dirty="0">
                <a:solidFill>
                  <a:srgbClr val="C00000"/>
                </a:solidFill>
              </a:rPr>
              <a:t>最后</a:t>
            </a:r>
            <a:r>
              <a:rPr lang="zh-CN" altLang="en-US" dirty="0"/>
              <a:t>一个环节。</a:t>
            </a:r>
          </a:p>
          <a:p>
            <a:endParaRPr lang="zh-CN" altLang="en-US" dirty="0"/>
          </a:p>
        </p:txBody>
      </p:sp>
      <p:sp>
        <p:nvSpPr>
          <p:cNvPr id="4" name="灯片编号占位符 3"/>
          <p:cNvSpPr>
            <a:spLocks noGrp="1"/>
          </p:cNvSpPr>
          <p:nvPr>
            <p:ph type="sldNum" sz="quarter" idx="12"/>
          </p:nvPr>
        </p:nvSpPr>
        <p:spPr/>
        <p:txBody>
          <a:bodyPr/>
          <a:lstStyle/>
          <a:p>
            <a:fld id="{61F11F2F-59C7-484E-ABBA-B715CE84EDE9}" type="slidenum">
              <a:rPr lang="zh-CN" altLang="en-US" smtClean="0"/>
              <a:t>5</a:t>
            </a:fld>
            <a:endParaRPr lang="zh-CN" altLang="en-US" dirty="0"/>
          </a:p>
        </p:txBody>
      </p:sp>
      <p:sp>
        <p:nvSpPr>
          <p:cNvPr id="5" name="矩形: 圆角 4"/>
          <p:cNvSpPr/>
          <p:nvPr/>
        </p:nvSpPr>
        <p:spPr>
          <a:xfrm>
            <a:off x="1215109" y="1849583"/>
            <a:ext cx="10138691" cy="4506769"/>
          </a:xfrm>
          <a:prstGeom prst="roundRect">
            <a:avLst>
              <a:gd name="adj" fmla="val 7906"/>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grpSp>
        <p:nvGrpSpPr>
          <p:cNvPr id="6" name="Group 24"/>
          <p:cNvGrpSpPr>
            <a:grpSpLocks/>
          </p:cNvGrpSpPr>
          <p:nvPr/>
        </p:nvGrpSpPr>
        <p:grpSpPr bwMode="auto">
          <a:xfrm>
            <a:off x="2902960" y="1936267"/>
            <a:ext cx="6895712" cy="4453070"/>
            <a:chOff x="1065" y="1682"/>
            <a:chExt cx="3830" cy="2565"/>
          </a:xfrm>
        </p:grpSpPr>
        <p:pic>
          <p:nvPicPr>
            <p:cNvPr id="7" name="Picture 7" descr="PE01561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95" y="2787"/>
              <a:ext cx="772"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8"/>
            <p:cNvSpPr txBox="1">
              <a:spLocks noChangeArrowheads="1"/>
            </p:cNvSpPr>
            <p:nvPr/>
          </p:nvSpPr>
          <p:spPr bwMode="auto">
            <a:xfrm>
              <a:off x="2492" y="2522"/>
              <a:ext cx="551"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SzTx/>
                <a:buFontTx/>
                <a:buNone/>
              </a:pPr>
              <a:r>
                <a:rPr lang="zh-CN" altLang="en-US" sz="1800" dirty="0">
                  <a:latin typeface="楷体" panose="02010609060101010101" pitchFamily="49" charset="-122"/>
                  <a:ea typeface="楷体" panose="02010609060101010101" pitchFamily="49" charset="-122"/>
                </a:rPr>
                <a:t>编写</a:t>
              </a:r>
              <a:r>
                <a:rPr lang="en-US" altLang="zh-CN" sz="1800" dirty="0">
                  <a:latin typeface="楷体" panose="02010609060101010101" pitchFamily="49" charset="-122"/>
                  <a:ea typeface="楷体" panose="02010609060101010101" pitchFamily="49" charset="-122"/>
                </a:rPr>
                <a:t>SRS</a:t>
              </a:r>
            </a:p>
          </p:txBody>
        </p:sp>
        <p:sp>
          <p:nvSpPr>
            <p:cNvPr id="9" name="Text Box 10"/>
            <p:cNvSpPr txBox="1">
              <a:spLocks noChangeArrowheads="1"/>
            </p:cNvSpPr>
            <p:nvPr/>
          </p:nvSpPr>
          <p:spPr bwMode="auto">
            <a:xfrm>
              <a:off x="4023" y="2419"/>
              <a:ext cx="872"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SzTx/>
                <a:buFontTx/>
                <a:buNone/>
              </a:pPr>
              <a:r>
                <a:rPr lang="zh-CN" altLang="en-US" sz="1800" dirty="0">
                  <a:latin typeface="楷体" panose="02010609060101010101" pitchFamily="49" charset="-122"/>
                  <a:ea typeface="楷体" panose="02010609060101010101" pitchFamily="49" charset="-122"/>
                </a:rPr>
                <a:t>需求（验证）</a:t>
              </a:r>
            </a:p>
          </p:txBody>
        </p:sp>
        <p:pic>
          <p:nvPicPr>
            <p:cNvPr id="10"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9" y="2526"/>
              <a:ext cx="485" cy="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 name="Object 13"/>
            <p:cNvGraphicFramePr>
              <a:graphicFrameLocks noChangeAspect="1"/>
            </p:cNvGraphicFramePr>
            <p:nvPr/>
          </p:nvGraphicFramePr>
          <p:xfrm>
            <a:off x="4104" y="2643"/>
            <a:ext cx="681" cy="607"/>
          </p:xfrm>
          <a:graphic>
            <a:graphicData uri="http://schemas.openxmlformats.org/presentationml/2006/ole">
              <mc:AlternateContent xmlns:mc="http://schemas.openxmlformats.org/markup-compatibility/2006">
                <mc:Choice xmlns:v="urn:schemas-microsoft-com:vml" Requires="v">
                  <p:oleObj spid="_x0000_s47135" name="剪辑" r:id="rId5" imgW="1879092" imgH="1674266" progId="MS_ClipArt_Gallery.2">
                    <p:embed/>
                  </p:oleObj>
                </mc:Choice>
                <mc:Fallback>
                  <p:oleObj name="剪辑" r:id="rId5" imgW="1879092" imgH="1674266" progId="MS_ClipArt_Gallery.2">
                    <p:embed/>
                    <p:pic>
                      <p:nvPicPr>
                        <p:cNvPr id="11"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04" y="2643"/>
                          <a:ext cx="681" cy="6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 Box 17"/>
            <p:cNvSpPr txBox="1">
              <a:spLocks noChangeArrowheads="1"/>
            </p:cNvSpPr>
            <p:nvPr/>
          </p:nvSpPr>
          <p:spPr bwMode="auto">
            <a:xfrm>
              <a:off x="1069" y="3161"/>
              <a:ext cx="615"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SzTx/>
                <a:buFontTx/>
                <a:buNone/>
              </a:pPr>
              <a:r>
                <a:rPr lang="zh-CN" altLang="en-US" sz="1800">
                  <a:latin typeface="楷体" panose="02010609060101010101" pitchFamily="49" charset="-122"/>
                  <a:ea typeface="楷体" panose="02010609060101010101" pitchFamily="49" charset="-122"/>
                </a:rPr>
                <a:t>需求获取</a:t>
              </a:r>
            </a:p>
          </p:txBody>
        </p:sp>
        <p:pic>
          <p:nvPicPr>
            <p:cNvPr id="13" name="Picture 18" descr="men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3" y="3468"/>
              <a:ext cx="590" cy="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9"/>
            <p:cNvSpPr txBox="1">
              <a:spLocks noChangeArrowheads="1"/>
            </p:cNvSpPr>
            <p:nvPr/>
          </p:nvSpPr>
          <p:spPr bwMode="auto">
            <a:xfrm>
              <a:off x="1073" y="4034"/>
              <a:ext cx="615"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SzTx/>
                <a:buFontTx/>
                <a:buNone/>
              </a:pPr>
              <a:r>
                <a:rPr lang="zh-CN" altLang="en-US" sz="1800">
                  <a:latin typeface="楷体" panose="02010609060101010101" pitchFamily="49" charset="-122"/>
                  <a:ea typeface="楷体" panose="02010609060101010101" pitchFamily="49" charset="-122"/>
                </a:rPr>
                <a:t>需求分析</a:t>
              </a:r>
            </a:p>
          </p:txBody>
        </p:sp>
        <p:pic>
          <p:nvPicPr>
            <p:cNvPr id="15" name="Picture 20" descr="j021769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73" y="1682"/>
              <a:ext cx="590" cy="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21"/>
            <p:cNvSpPr txBox="1">
              <a:spLocks noChangeArrowheads="1"/>
            </p:cNvSpPr>
            <p:nvPr/>
          </p:nvSpPr>
          <p:spPr bwMode="auto">
            <a:xfrm>
              <a:off x="1065" y="2238"/>
              <a:ext cx="615"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SzTx/>
                <a:buFontTx/>
                <a:buNone/>
              </a:pPr>
              <a:r>
                <a:rPr lang="zh-CN" altLang="en-US" sz="1800">
                  <a:latin typeface="楷体" panose="02010609060101010101" pitchFamily="49" charset="-122"/>
                  <a:ea typeface="楷体" panose="02010609060101010101" pitchFamily="49" charset="-122"/>
                </a:rPr>
                <a:t>需求定义</a:t>
              </a:r>
            </a:p>
          </p:txBody>
        </p:sp>
        <p:sp>
          <p:nvSpPr>
            <p:cNvPr id="17" name="AutoShape 22"/>
            <p:cNvSpPr>
              <a:spLocks/>
            </p:cNvSpPr>
            <p:nvPr/>
          </p:nvSpPr>
          <p:spPr bwMode="auto">
            <a:xfrm>
              <a:off x="1973" y="1842"/>
              <a:ext cx="226" cy="2223"/>
            </a:xfrm>
            <a:prstGeom prst="rightBrace">
              <a:avLst>
                <a:gd name="adj1" fmla="val 81969"/>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SzTx/>
                <a:buFontTx/>
                <a:buNone/>
              </a:pPr>
              <a:endParaRPr lang="zh-CN" altLang="en-US" sz="1800">
                <a:latin typeface="楷体" panose="02010609060101010101" pitchFamily="49" charset="-122"/>
                <a:ea typeface="楷体" panose="02010609060101010101" pitchFamily="49" charset="-122"/>
              </a:endParaRPr>
            </a:p>
          </p:txBody>
        </p:sp>
        <p:sp>
          <p:nvSpPr>
            <p:cNvPr id="18" name="Line 23"/>
            <p:cNvSpPr>
              <a:spLocks noChangeShapeType="1"/>
            </p:cNvSpPr>
            <p:nvPr/>
          </p:nvSpPr>
          <p:spPr bwMode="auto">
            <a:xfrm>
              <a:off x="3288" y="2931"/>
              <a:ext cx="726" cy="0"/>
            </a:xfrm>
            <a:prstGeom prst="line">
              <a:avLst/>
            </a:prstGeom>
            <a:noFill/>
            <a:ln w="38100">
              <a:solidFill>
                <a:srgbClr val="CC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楷体" panose="02010609060101010101" pitchFamily="49" charset="-122"/>
                <a:ea typeface="楷体" panose="02010609060101010101" pitchFamily="49" charset="-122"/>
              </a:endParaRPr>
            </a:p>
          </p:txBody>
        </p:sp>
      </p:grpSp>
      <p:sp>
        <p:nvSpPr>
          <p:cNvPr id="19" name="Line 25"/>
          <p:cNvSpPr>
            <a:spLocks noChangeShapeType="1"/>
          </p:cNvSpPr>
          <p:nvPr/>
        </p:nvSpPr>
        <p:spPr bwMode="auto">
          <a:xfrm>
            <a:off x="2596886" y="2098964"/>
            <a:ext cx="18737" cy="417325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2810387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需求验证方法</a:t>
            </a:r>
          </a:p>
        </p:txBody>
      </p:sp>
      <p:sp>
        <p:nvSpPr>
          <p:cNvPr id="3" name="内容占位符 2"/>
          <p:cNvSpPr>
            <a:spLocks noGrp="1"/>
          </p:cNvSpPr>
          <p:nvPr>
            <p:ph idx="1"/>
          </p:nvPr>
        </p:nvSpPr>
        <p:spPr/>
        <p:txBody>
          <a:bodyPr/>
          <a:lstStyle/>
          <a:p>
            <a:r>
              <a:rPr lang="zh-CN" altLang="en-US" dirty="0"/>
              <a:t>需求评审检查清单</a:t>
            </a:r>
          </a:p>
          <a:p>
            <a:endParaRPr lang="zh-CN" altLang="en-US" dirty="0"/>
          </a:p>
        </p:txBody>
      </p:sp>
      <p:sp>
        <p:nvSpPr>
          <p:cNvPr id="4" name="灯片编号占位符 3"/>
          <p:cNvSpPr>
            <a:spLocks noGrp="1"/>
          </p:cNvSpPr>
          <p:nvPr>
            <p:ph type="sldNum" sz="quarter" idx="12"/>
          </p:nvPr>
        </p:nvSpPr>
        <p:spPr/>
        <p:txBody>
          <a:bodyPr/>
          <a:lstStyle/>
          <a:p>
            <a:fld id="{61F11F2F-59C7-484E-ABBA-B715CE84EDE9}" type="slidenum">
              <a:rPr lang="zh-CN" altLang="en-US" smtClean="0"/>
              <a:t>50</a:t>
            </a:fld>
            <a:endParaRPr lang="zh-CN" altLang="en-US" dirty="0"/>
          </a:p>
        </p:txBody>
      </p:sp>
      <p:graphicFrame>
        <p:nvGraphicFramePr>
          <p:cNvPr id="7" name="图示 6"/>
          <p:cNvGraphicFramePr/>
          <p:nvPr/>
        </p:nvGraphicFramePr>
        <p:xfrm>
          <a:off x="1219819" y="1905001"/>
          <a:ext cx="10133980" cy="6122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矩形 7">
            <a:extLst>
              <a:ext uri="{FF2B5EF4-FFF2-40B4-BE49-F238E27FC236}">
                <a16:creationId xmlns:a16="http://schemas.microsoft.com/office/drawing/2014/main" id="{3A13FDB1-3CCA-40DF-A0FA-F63B3AA7847E}"/>
              </a:ext>
            </a:extLst>
          </p:cNvPr>
          <p:cNvSpPr/>
          <p:nvPr/>
        </p:nvSpPr>
        <p:spPr>
          <a:xfrm>
            <a:off x="1219818" y="2696591"/>
            <a:ext cx="10133979" cy="3542097"/>
          </a:xfrm>
          <a:prstGeom prst="rect">
            <a:avLst/>
          </a:prstGeom>
          <a:gradFill flip="none" rotWithShape="1">
            <a:gsLst>
              <a:gs pos="0">
                <a:srgbClr val="46BA52">
                  <a:shade val="30000"/>
                  <a:satMod val="115000"/>
                </a:srgbClr>
              </a:gs>
              <a:gs pos="50000">
                <a:srgbClr val="46BA52">
                  <a:shade val="67500"/>
                  <a:satMod val="115000"/>
                </a:srgbClr>
              </a:gs>
              <a:gs pos="100000">
                <a:srgbClr val="46BA52">
                  <a:shade val="100000"/>
                  <a:satMod val="115000"/>
                </a:srgbClr>
              </a:gs>
            </a:gsLst>
            <a:lin ang="16200000" scaled="1"/>
            <a:tileRect/>
          </a:gradFill>
        </p:spPr>
        <p:style>
          <a:lnRef idx="0">
            <a:schemeClr val="accent5"/>
          </a:lnRef>
          <a:fillRef idx="3">
            <a:schemeClr val="accent5"/>
          </a:fillRef>
          <a:effectRef idx="3">
            <a:schemeClr val="accent5"/>
          </a:effectRef>
          <a:fontRef idx="minor">
            <a:schemeClr val="lt1"/>
          </a:fontRef>
        </p:style>
        <p:txBody>
          <a:bodyPr rtlCol="0" anchor="ctr"/>
          <a:lstStyle/>
          <a:p>
            <a:pPr marL="342900" indent="-342900">
              <a:buFont typeface="Wingdings" panose="05000000000000000000" pitchFamily="2" charset="2"/>
              <a:buChar char="ü"/>
            </a:pPr>
            <a:r>
              <a:rPr lang="zh-CN" altLang="en-US" sz="2800" dirty="0">
                <a:latin typeface="楷体" panose="02010609060101010101" pitchFamily="49" charset="-122"/>
                <a:ea typeface="楷体" panose="02010609060101010101" pitchFamily="49" charset="-122"/>
              </a:rPr>
              <a:t>是否每个需求都具有唯一性，可以正确地识别？</a:t>
            </a:r>
          </a:p>
          <a:p>
            <a:pPr marL="342900" indent="-342900">
              <a:buFont typeface="Wingdings" panose="05000000000000000000" pitchFamily="2" charset="2"/>
              <a:buChar char="ü"/>
            </a:pPr>
            <a:r>
              <a:rPr lang="zh-CN" altLang="en-US" sz="2800" dirty="0">
                <a:latin typeface="楷体" panose="02010609060101010101" pitchFamily="49" charset="-122"/>
                <a:ea typeface="楷体" panose="02010609060101010101" pitchFamily="49" charset="-122"/>
              </a:rPr>
              <a:t>是否每个软件功能需求都可以被跟踪到高层需求？</a:t>
            </a:r>
          </a:p>
        </p:txBody>
      </p:sp>
    </p:spTree>
    <p:extLst>
      <p:ext uri="{BB962C8B-B14F-4D97-AF65-F5344CB8AC3E}">
        <p14:creationId xmlns:p14="http://schemas.microsoft.com/office/powerpoint/2010/main" val="14092523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需求验证方法</a:t>
            </a:r>
          </a:p>
        </p:txBody>
      </p:sp>
      <p:sp>
        <p:nvSpPr>
          <p:cNvPr id="3" name="内容占位符 2"/>
          <p:cNvSpPr>
            <a:spLocks noGrp="1"/>
          </p:cNvSpPr>
          <p:nvPr>
            <p:ph idx="1"/>
          </p:nvPr>
        </p:nvSpPr>
        <p:spPr/>
        <p:txBody>
          <a:bodyPr/>
          <a:lstStyle/>
          <a:p>
            <a:r>
              <a:rPr lang="zh-CN" altLang="en-US" dirty="0"/>
              <a:t>需求评审检查清单</a:t>
            </a:r>
          </a:p>
          <a:p>
            <a:endParaRPr lang="zh-CN" altLang="en-US" dirty="0"/>
          </a:p>
        </p:txBody>
      </p:sp>
      <p:sp>
        <p:nvSpPr>
          <p:cNvPr id="4" name="灯片编号占位符 3"/>
          <p:cNvSpPr>
            <a:spLocks noGrp="1"/>
          </p:cNvSpPr>
          <p:nvPr>
            <p:ph type="sldNum" sz="quarter" idx="12"/>
          </p:nvPr>
        </p:nvSpPr>
        <p:spPr/>
        <p:txBody>
          <a:bodyPr/>
          <a:lstStyle/>
          <a:p>
            <a:fld id="{61F11F2F-59C7-484E-ABBA-B715CE84EDE9}" type="slidenum">
              <a:rPr lang="zh-CN" altLang="en-US" smtClean="0"/>
              <a:t>51</a:t>
            </a:fld>
            <a:endParaRPr lang="zh-CN" altLang="en-US" dirty="0"/>
          </a:p>
        </p:txBody>
      </p:sp>
      <p:graphicFrame>
        <p:nvGraphicFramePr>
          <p:cNvPr id="7" name="图示 6"/>
          <p:cNvGraphicFramePr/>
          <p:nvPr/>
        </p:nvGraphicFramePr>
        <p:xfrm>
          <a:off x="1219819" y="1905001"/>
          <a:ext cx="10133980" cy="6122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矩形 8">
            <a:extLst>
              <a:ext uri="{FF2B5EF4-FFF2-40B4-BE49-F238E27FC236}">
                <a16:creationId xmlns:a16="http://schemas.microsoft.com/office/drawing/2014/main" id="{A5B6F255-AD9F-4129-B405-F8755C0CDB15}"/>
              </a:ext>
            </a:extLst>
          </p:cNvPr>
          <p:cNvSpPr/>
          <p:nvPr/>
        </p:nvSpPr>
        <p:spPr>
          <a:xfrm>
            <a:off x="1219818" y="2696591"/>
            <a:ext cx="10133979" cy="3542097"/>
          </a:xfrm>
          <a:prstGeom prst="rect">
            <a:avLst/>
          </a:prstGeom>
          <a:gradFill flip="none" rotWithShape="1">
            <a:gsLst>
              <a:gs pos="0">
                <a:srgbClr val="6FB242">
                  <a:shade val="30000"/>
                  <a:satMod val="115000"/>
                </a:srgbClr>
              </a:gs>
              <a:gs pos="50000">
                <a:srgbClr val="6FB242">
                  <a:shade val="67500"/>
                  <a:satMod val="115000"/>
                </a:srgbClr>
              </a:gs>
              <a:gs pos="100000">
                <a:srgbClr val="6FB242">
                  <a:shade val="100000"/>
                  <a:satMod val="115000"/>
                </a:srgbClr>
              </a:gs>
            </a:gsLst>
            <a:lin ang="16200000" scaled="1"/>
            <a:tileRect/>
          </a:gradFill>
        </p:spPr>
        <p:style>
          <a:lnRef idx="0">
            <a:schemeClr val="accent5"/>
          </a:lnRef>
          <a:fillRef idx="3">
            <a:schemeClr val="accent5"/>
          </a:fillRef>
          <a:effectRef idx="3">
            <a:schemeClr val="accent5"/>
          </a:effectRef>
          <a:fontRef idx="minor">
            <a:schemeClr val="lt1"/>
          </a:fontRef>
        </p:style>
        <p:txBody>
          <a:bodyPr rtlCol="0" anchor="ctr"/>
          <a:lstStyle/>
          <a:p>
            <a:pPr marL="342900" indent="-342900">
              <a:buFont typeface="Wingdings" panose="05000000000000000000" pitchFamily="2" charset="2"/>
              <a:buChar char="ü"/>
            </a:pPr>
            <a:r>
              <a:rPr lang="zh-CN" altLang="en-US" sz="3200" dirty="0">
                <a:latin typeface="楷体" panose="02010609060101010101" pitchFamily="49" charset="-122"/>
                <a:ea typeface="楷体" panose="02010609060101010101" pitchFamily="49" charset="-122"/>
              </a:rPr>
              <a:t>是否所有的需求都是名副其实的需求，而不是设计或者实现方案？</a:t>
            </a:r>
          </a:p>
          <a:p>
            <a:pPr marL="342900" indent="-342900">
              <a:buFont typeface="Wingdings" panose="05000000000000000000" pitchFamily="2" charset="2"/>
              <a:buChar char="ü"/>
            </a:pPr>
            <a:r>
              <a:rPr lang="zh-CN" altLang="en-US" sz="3200" dirty="0">
                <a:latin typeface="楷体" panose="02010609060101010101" pitchFamily="49" charset="-122"/>
                <a:ea typeface="楷体" panose="02010609060101010101" pitchFamily="49" charset="-122"/>
              </a:rPr>
              <a:t>是否确定了对时间要求很高的功能，并且定义了它们的时间标准？</a:t>
            </a:r>
          </a:p>
          <a:p>
            <a:pPr marL="342900" indent="-342900">
              <a:buFont typeface="Wingdings" panose="05000000000000000000" pitchFamily="2" charset="2"/>
              <a:buChar char="ü"/>
            </a:pPr>
            <a:r>
              <a:rPr lang="zh-CN" altLang="en-US" sz="3200" dirty="0">
                <a:latin typeface="楷体" panose="02010609060101010101" pitchFamily="49" charset="-122"/>
                <a:ea typeface="楷体" panose="02010609060101010101" pitchFamily="49" charset="-122"/>
              </a:rPr>
              <a:t>是否已明确地描述了国际化问题？</a:t>
            </a:r>
          </a:p>
        </p:txBody>
      </p:sp>
    </p:spTree>
    <p:extLst>
      <p:ext uri="{BB962C8B-B14F-4D97-AF65-F5344CB8AC3E}">
        <p14:creationId xmlns:p14="http://schemas.microsoft.com/office/powerpoint/2010/main" val="7372543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需求验证方法</a:t>
            </a:r>
          </a:p>
        </p:txBody>
      </p:sp>
      <p:sp>
        <p:nvSpPr>
          <p:cNvPr id="3" name="内容占位符 2"/>
          <p:cNvSpPr>
            <a:spLocks noGrp="1"/>
          </p:cNvSpPr>
          <p:nvPr>
            <p:ph idx="1"/>
          </p:nvPr>
        </p:nvSpPr>
        <p:spPr/>
        <p:txBody>
          <a:bodyPr>
            <a:normAutofit/>
          </a:bodyPr>
          <a:lstStyle/>
          <a:p>
            <a:r>
              <a:rPr lang="zh-CN" altLang="en-US" sz="3200" dirty="0"/>
              <a:t>需求评审的困难</a:t>
            </a:r>
            <a:endParaRPr lang="en-US" altLang="zh-CN" sz="3200" dirty="0"/>
          </a:p>
          <a:p>
            <a:pPr lvl="1"/>
            <a:r>
              <a:rPr lang="zh-CN" altLang="en-US" sz="2800" dirty="0"/>
              <a:t>大型需求文档</a:t>
            </a:r>
            <a:endParaRPr lang="en-US" altLang="zh-CN" sz="2800" dirty="0"/>
          </a:p>
          <a:p>
            <a:pPr lvl="1"/>
            <a:r>
              <a:rPr lang="zh-CN" altLang="en-US" sz="2800" dirty="0"/>
              <a:t>庞大的审查小组</a:t>
            </a:r>
            <a:endParaRPr lang="en-US" altLang="zh-CN" sz="2800" dirty="0"/>
          </a:p>
          <a:p>
            <a:pPr lvl="1"/>
            <a:r>
              <a:rPr lang="zh-CN" altLang="en-US" sz="2800" dirty="0"/>
              <a:t>评审人员地域上的分散</a:t>
            </a:r>
            <a:endParaRPr lang="en-US" altLang="zh-CN" sz="2800" dirty="0"/>
          </a:p>
          <a:p>
            <a:pPr lvl="1"/>
            <a:endParaRPr lang="zh-CN" altLang="en-US" sz="2800" dirty="0"/>
          </a:p>
          <a:p>
            <a:endParaRPr lang="zh-CN" altLang="en-US" sz="3200" dirty="0"/>
          </a:p>
        </p:txBody>
      </p:sp>
      <p:sp>
        <p:nvSpPr>
          <p:cNvPr id="4" name="灯片编号占位符 3"/>
          <p:cNvSpPr>
            <a:spLocks noGrp="1"/>
          </p:cNvSpPr>
          <p:nvPr>
            <p:ph type="sldNum" sz="quarter" idx="12"/>
          </p:nvPr>
        </p:nvSpPr>
        <p:spPr/>
        <p:txBody>
          <a:bodyPr/>
          <a:lstStyle/>
          <a:p>
            <a:fld id="{61F11F2F-59C7-484E-ABBA-B715CE84EDE9}" type="slidenum">
              <a:rPr lang="zh-CN" altLang="en-US" smtClean="0"/>
              <a:t>52</a:t>
            </a:fld>
            <a:endParaRPr lang="zh-CN" altLang="en-US" dirty="0"/>
          </a:p>
        </p:txBody>
      </p:sp>
    </p:spTree>
    <p:extLst>
      <p:ext uri="{BB962C8B-B14F-4D97-AF65-F5344CB8AC3E}">
        <p14:creationId xmlns:p14="http://schemas.microsoft.com/office/powerpoint/2010/main" val="24097401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需求验证方法</a:t>
            </a:r>
          </a:p>
        </p:txBody>
      </p:sp>
      <p:sp>
        <p:nvSpPr>
          <p:cNvPr id="3" name="内容占位符 2"/>
          <p:cNvSpPr>
            <a:spLocks noGrp="1"/>
          </p:cNvSpPr>
          <p:nvPr>
            <p:ph idx="1"/>
          </p:nvPr>
        </p:nvSpPr>
        <p:spPr/>
        <p:txBody>
          <a:bodyPr>
            <a:normAutofit/>
          </a:bodyPr>
          <a:lstStyle/>
          <a:p>
            <a:r>
              <a:rPr lang="zh-CN" altLang="en-US" sz="3200" dirty="0"/>
              <a:t>需求评审中常见的问题</a:t>
            </a:r>
            <a:endParaRPr lang="en-US" altLang="zh-CN" sz="3200" dirty="0"/>
          </a:p>
          <a:p>
            <a:pPr lvl="1"/>
            <a:r>
              <a:rPr lang="zh-CN" altLang="en-US" sz="2800" dirty="0"/>
              <a:t>需求报告很长，短时间内评审者根本就不能把说明书读懂、想清楚</a:t>
            </a:r>
            <a:endParaRPr lang="en-US" altLang="zh-CN" sz="2800" dirty="0"/>
          </a:p>
          <a:p>
            <a:pPr lvl="1"/>
            <a:r>
              <a:rPr lang="zh-CN" altLang="en-US" sz="2800" dirty="0"/>
              <a:t>没有做好前期准备工作，需求评审的效率很低</a:t>
            </a:r>
            <a:endParaRPr lang="en-US" altLang="zh-CN" sz="2800" dirty="0"/>
          </a:p>
          <a:p>
            <a:pPr lvl="1"/>
            <a:r>
              <a:rPr lang="zh-CN" altLang="en-US" sz="2800" dirty="0"/>
              <a:t>需求评审的节奏无法控制</a:t>
            </a:r>
            <a:endParaRPr lang="en-US" altLang="zh-CN" sz="2800" dirty="0"/>
          </a:p>
          <a:p>
            <a:pPr lvl="1"/>
            <a:r>
              <a:rPr lang="zh-CN" altLang="en-US" sz="2800" dirty="0"/>
              <a:t>找不到合格的评审员，与会的评审员无法提出深入的问题。</a:t>
            </a:r>
          </a:p>
          <a:p>
            <a:endParaRPr lang="zh-CN" altLang="en-US" sz="3200" dirty="0"/>
          </a:p>
        </p:txBody>
      </p:sp>
      <p:sp>
        <p:nvSpPr>
          <p:cNvPr id="4" name="灯片编号占位符 3"/>
          <p:cNvSpPr>
            <a:spLocks noGrp="1"/>
          </p:cNvSpPr>
          <p:nvPr>
            <p:ph type="sldNum" sz="quarter" idx="12"/>
          </p:nvPr>
        </p:nvSpPr>
        <p:spPr/>
        <p:txBody>
          <a:bodyPr/>
          <a:lstStyle/>
          <a:p>
            <a:fld id="{61F11F2F-59C7-484E-ABBA-B715CE84EDE9}" type="slidenum">
              <a:rPr lang="zh-CN" altLang="en-US" smtClean="0"/>
              <a:t>53</a:t>
            </a:fld>
            <a:endParaRPr lang="zh-CN" altLang="en-US" dirty="0"/>
          </a:p>
        </p:txBody>
      </p:sp>
    </p:spTree>
    <p:extLst>
      <p:ext uri="{BB962C8B-B14F-4D97-AF65-F5344CB8AC3E}">
        <p14:creationId xmlns:p14="http://schemas.microsoft.com/office/powerpoint/2010/main" val="23139938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需求验证方法</a:t>
            </a:r>
          </a:p>
        </p:txBody>
      </p:sp>
      <p:sp>
        <p:nvSpPr>
          <p:cNvPr id="3" name="内容占位符 2"/>
          <p:cNvSpPr>
            <a:spLocks noGrp="1"/>
          </p:cNvSpPr>
          <p:nvPr>
            <p:ph idx="1"/>
          </p:nvPr>
        </p:nvSpPr>
        <p:spPr/>
        <p:txBody>
          <a:bodyPr>
            <a:normAutofit/>
          </a:bodyPr>
          <a:lstStyle/>
          <a:p>
            <a:r>
              <a:rPr lang="zh-CN" altLang="en-US" sz="3200" dirty="0"/>
              <a:t>需求评审技术细节上的常见错误</a:t>
            </a:r>
            <a:endParaRPr lang="en-US" altLang="zh-CN" sz="3200" dirty="0"/>
          </a:p>
          <a:p>
            <a:pPr lvl="1"/>
            <a:r>
              <a:rPr lang="zh-CN" altLang="en-US" sz="2800" dirty="0"/>
              <a:t>根本不进行需求评审、而是直接进入设计阶段；</a:t>
            </a:r>
            <a:endParaRPr lang="en-US" altLang="zh-CN" sz="2800" dirty="0"/>
          </a:p>
          <a:p>
            <a:pPr lvl="1"/>
            <a:r>
              <a:rPr lang="zh-CN" altLang="en-US" sz="2800" dirty="0"/>
              <a:t>用例不能符合所需的系统行为；</a:t>
            </a:r>
            <a:endParaRPr lang="en-US" altLang="zh-CN" sz="2800" dirty="0"/>
          </a:p>
          <a:p>
            <a:pPr lvl="1"/>
            <a:r>
              <a:rPr lang="zh-CN" altLang="en-US" sz="2800" dirty="0"/>
              <a:t>不使用任何</a:t>
            </a:r>
            <a:r>
              <a:rPr lang="en-US" altLang="zh-CN" sz="2800" dirty="0"/>
              <a:t>GUI</a:t>
            </a:r>
            <a:r>
              <a:rPr lang="zh-CN" altLang="en-US" sz="2800" dirty="0"/>
              <a:t>原型来帮助验证系统行为；</a:t>
            </a:r>
            <a:endParaRPr lang="en-US" altLang="zh-CN" sz="2800" dirty="0"/>
          </a:p>
          <a:p>
            <a:pPr lvl="1"/>
            <a:r>
              <a:rPr lang="zh-CN" altLang="en-US" sz="2800" dirty="0"/>
              <a:t>用例高度抽象，让不懂技术的客户一头雾水；</a:t>
            </a:r>
            <a:endParaRPr lang="en-US" altLang="zh-CN" sz="2800" dirty="0"/>
          </a:p>
          <a:p>
            <a:pPr lvl="1"/>
            <a:r>
              <a:rPr lang="zh-CN" altLang="en-US" sz="2800" dirty="0"/>
              <a:t>概念模型不能准确地反映真实世界的概念性对象；</a:t>
            </a:r>
            <a:endParaRPr lang="en-US" altLang="zh-CN" sz="2800" dirty="0"/>
          </a:p>
          <a:p>
            <a:pPr lvl="1"/>
            <a:r>
              <a:rPr lang="zh-CN" altLang="en-US" sz="2800" dirty="0"/>
              <a:t>用例建模没有参考概念模型；</a:t>
            </a:r>
            <a:endParaRPr lang="en-US" altLang="zh-CN" sz="2800" dirty="0"/>
          </a:p>
          <a:p>
            <a:pPr lvl="1"/>
            <a:r>
              <a:rPr lang="zh-CN" altLang="en-US" sz="2800" dirty="0"/>
              <a:t>对不包含任何分支流程的用例不提出疑义。</a:t>
            </a:r>
          </a:p>
          <a:p>
            <a:endParaRPr lang="zh-CN" altLang="en-US" sz="3200" dirty="0"/>
          </a:p>
        </p:txBody>
      </p:sp>
      <p:sp>
        <p:nvSpPr>
          <p:cNvPr id="4" name="灯片编号占位符 3"/>
          <p:cNvSpPr>
            <a:spLocks noGrp="1"/>
          </p:cNvSpPr>
          <p:nvPr>
            <p:ph type="sldNum" sz="quarter" idx="12"/>
          </p:nvPr>
        </p:nvSpPr>
        <p:spPr/>
        <p:txBody>
          <a:bodyPr/>
          <a:lstStyle/>
          <a:p>
            <a:fld id="{61F11F2F-59C7-484E-ABBA-B715CE84EDE9}" type="slidenum">
              <a:rPr lang="zh-CN" altLang="en-US" smtClean="0"/>
              <a:t>54</a:t>
            </a:fld>
            <a:endParaRPr lang="zh-CN" altLang="en-US" dirty="0"/>
          </a:p>
        </p:txBody>
      </p:sp>
    </p:spTree>
    <p:extLst>
      <p:ext uri="{BB962C8B-B14F-4D97-AF65-F5344CB8AC3E}">
        <p14:creationId xmlns:p14="http://schemas.microsoft.com/office/powerpoint/2010/main" val="14163245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需求验证方法</a:t>
            </a:r>
          </a:p>
        </p:txBody>
      </p:sp>
      <p:sp>
        <p:nvSpPr>
          <p:cNvPr id="3" name="内容占位符 2"/>
          <p:cNvSpPr>
            <a:spLocks noGrp="1"/>
          </p:cNvSpPr>
          <p:nvPr>
            <p:ph idx="1"/>
          </p:nvPr>
        </p:nvSpPr>
        <p:spPr/>
        <p:txBody>
          <a:bodyPr>
            <a:normAutofit/>
          </a:bodyPr>
          <a:lstStyle/>
          <a:p>
            <a:r>
              <a:rPr lang="zh-CN" altLang="en-US" sz="3600" dirty="0"/>
              <a:t>几点建议</a:t>
            </a:r>
            <a:endParaRPr lang="en-US" altLang="zh-CN" sz="3600" dirty="0"/>
          </a:p>
          <a:p>
            <a:endParaRPr lang="zh-CN" altLang="en-US" sz="3600" dirty="0"/>
          </a:p>
        </p:txBody>
      </p:sp>
      <p:sp>
        <p:nvSpPr>
          <p:cNvPr id="4" name="灯片编号占位符 3"/>
          <p:cNvSpPr>
            <a:spLocks noGrp="1"/>
          </p:cNvSpPr>
          <p:nvPr>
            <p:ph type="sldNum" sz="quarter" idx="12"/>
          </p:nvPr>
        </p:nvSpPr>
        <p:spPr/>
        <p:txBody>
          <a:bodyPr/>
          <a:lstStyle/>
          <a:p>
            <a:fld id="{61F11F2F-59C7-484E-ABBA-B715CE84EDE9}" type="slidenum">
              <a:rPr lang="zh-CN" altLang="en-US" smtClean="0"/>
              <a:t>55</a:t>
            </a:fld>
            <a:endParaRPr lang="zh-CN" altLang="en-US" dirty="0"/>
          </a:p>
        </p:txBody>
      </p:sp>
      <p:sp>
        <p:nvSpPr>
          <p:cNvPr id="8" name="文本框 7">
            <a:extLst>
              <a:ext uri="{FF2B5EF4-FFF2-40B4-BE49-F238E27FC236}">
                <a16:creationId xmlns:a16="http://schemas.microsoft.com/office/drawing/2014/main" id="{1145A96F-06EC-4E33-9A53-56B5579E24F3}"/>
              </a:ext>
            </a:extLst>
          </p:cNvPr>
          <p:cNvSpPr txBox="1"/>
          <p:nvPr/>
        </p:nvSpPr>
        <p:spPr>
          <a:xfrm>
            <a:off x="1187450" y="2464469"/>
            <a:ext cx="9975850" cy="3127523"/>
          </a:xfrm>
          <a:prstGeom prst="rect">
            <a:avLst/>
          </a:prstGeom>
          <a:noFill/>
        </p:spPr>
        <p:txBody>
          <a:bodyPr wrap="square" numCol="2">
            <a:spAutoFit/>
          </a:bodyPr>
          <a:lstStyle/>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zh-CN" altLang="en-US" sz="32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分层次评审；</a:t>
            </a:r>
            <a:endParaRPr kumimoji="0" lang="en-US" altLang="zh-CN" sz="32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zh-CN" altLang="en-US" sz="32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正式评审与非正式评审结合；</a:t>
            </a:r>
            <a:endParaRPr kumimoji="0" lang="en-US" altLang="zh-CN" sz="32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zh-CN" altLang="en-US" sz="32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精心挑选评审员；</a:t>
            </a:r>
            <a:endParaRPr kumimoji="0" lang="en-US" altLang="zh-CN" sz="32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zh-CN" altLang="en-US" sz="32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对评审员进行培训；</a:t>
            </a:r>
            <a:endParaRPr kumimoji="0" lang="en-US" altLang="zh-CN" sz="32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altLang="zh-CN" sz="32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zh-CN" altLang="en-US" sz="32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充分利用需求评审检查单；</a:t>
            </a:r>
            <a:endParaRPr kumimoji="0" lang="en-US" altLang="zh-CN" sz="32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zh-CN" altLang="en-US" sz="32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建立标准的评审流程；</a:t>
            </a:r>
            <a:endParaRPr kumimoji="0" lang="en-US" altLang="zh-CN" sz="32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zh-CN" altLang="en-US" sz="32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做好评审后的跟踪工作；</a:t>
            </a:r>
            <a:endParaRPr kumimoji="0" lang="en-US" altLang="zh-CN" sz="32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zh-CN" altLang="en-US" sz="32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充分准备评审。</a:t>
            </a:r>
          </a:p>
        </p:txBody>
      </p:sp>
    </p:spTree>
    <p:extLst>
      <p:ext uri="{BB962C8B-B14F-4D97-AF65-F5344CB8AC3E}">
        <p14:creationId xmlns:p14="http://schemas.microsoft.com/office/powerpoint/2010/main" val="15246532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需求验证方法</a:t>
            </a:r>
          </a:p>
        </p:txBody>
      </p:sp>
      <p:sp>
        <p:nvSpPr>
          <p:cNvPr id="3" name="内容占位符 2"/>
          <p:cNvSpPr>
            <a:spLocks noGrp="1"/>
          </p:cNvSpPr>
          <p:nvPr>
            <p:ph idx="1"/>
          </p:nvPr>
        </p:nvSpPr>
        <p:spPr/>
        <p:txBody>
          <a:bodyPr>
            <a:normAutofit lnSpcReduction="10000"/>
          </a:bodyPr>
          <a:lstStyle/>
          <a:p>
            <a:r>
              <a:rPr lang="zh-CN" altLang="en-US" sz="3200" dirty="0"/>
              <a:t>问题的修正</a:t>
            </a:r>
            <a:endParaRPr lang="en-US" altLang="zh-CN" sz="3200" dirty="0"/>
          </a:p>
          <a:p>
            <a:pPr lvl="1"/>
            <a:r>
              <a:rPr lang="zh-CN" altLang="en-US" sz="2800" dirty="0"/>
              <a:t>需求澄清（</a:t>
            </a:r>
            <a:r>
              <a:rPr lang="en-US" altLang="zh-CN" sz="2800" dirty="0"/>
              <a:t>Requirements Clarification</a:t>
            </a:r>
            <a:r>
              <a:rPr lang="zh-CN" altLang="en-US" sz="2800" dirty="0"/>
              <a:t>）</a:t>
            </a:r>
          </a:p>
          <a:p>
            <a:pPr lvl="2"/>
            <a:r>
              <a:rPr lang="zh-CN" altLang="en-US" sz="2800" dirty="0"/>
              <a:t>理解偏差：重新进行分析工作</a:t>
            </a:r>
          </a:p>
          <a:p>
            <a:pPr lvl="2"/>
            <a:r>
              <a:rPr lang="zh-CN" altLang="en-US" sz="2800" dirty="0"/>
              <a:t>分析遗漏：重新分析和文档化这部分信息</a:t>
            </a:r>
          </a:p>
          <a:p>
            <a:pPr lvl="2"/>
            <a:r>
              <a:rPr lang="zh-CN" altLang="en-US" sz="2800" dirty="0"/>
              <a:t>表达不当：重新以合适的方式表达</a:t>
            </a:r>
          </a:p>
          <a:p>
            <a:pPr lvl="1"/>
            <a:r>
              <a:rPr lang="zh-CN" altLang="en-US" sz="2800" dirty="0"/>
              <a:t>缺失需求</a:t>
            </a:r>
          </a:p>
          <a:p>
            <a:pPr lvl="2"/>
            <a:r>
              <a:rPr lang="zh-CN" altLang="en-US" sz="2800" dirty="0"/>
              <a:t>重新执行需求获取等一系列工作</a:t>
            </a:r>
          </a:p>
          <a:p>
            <a:pPr lvl="1"/>
            <a:r>
              <a:rPr lang="zh-CN" altLang="en-US" sz="2800" dirty="0"/>
              <a:t>需求冲突</a:t>
            </a:r>
          </a:p>
          <a:p>
            <a:pPr lvl="2"/>
            <a:r>
              <a:rPr lang="zh-CN" altLang="en-US" sz="2800" dirty="0"/>
              <a:t>协商解决</a:t>
            </a:r>
          </a:p>
          <a:p>
            <a:pPr lvl="1"/>
            <a:r>
              <a:rPr lang="zh-CN" altLang="en-US" sz="2800" dirty="0"/>
              <a:t>不切实际的期望</a:t>
            </a:r>
          </a:p>
          <a:p>
            <a:pPr lvl="2"/>
            <a:r>
              <a:rPr lang="zh-CN" altLang="en-US" sz="2800" dirty="0"/>
              <a:t>项目调整与需求协商</a:t>
            </a:r>
          </a:p>
          <a:p>
            <a:endParaRPr lang="zh-CN" altLang="en-US" sz="3600" dirty="0"/>
          </a:p>
        </p:txBody>
      </p:sp>
      <p:sp>
        <p:nvSpPr>
          <p:cNvPr id="4" name="灯片编号占位符 3"/>
          <p:cNvSpPr>
            <a:spLocks noGrp="1"/>
          </p:cNvSpPr>
          <p:nvPr>
            <p:ph type="sldNum" sz="quarter" idx="12"/>
          </p:nvPr>
        </p:nvSpPr>
        <p:spPr/>
        <p:txBody>
          <a:bodyPr/>
          <a:lstStyle/>
          <a:p>
            <a:fld id="{61F11F2F-59C7-484E-ABBA-B715CE84EDE9}" type="slidenum">
              <a:rPr lang="zh-CN" altLang="en-US" smtClean="0"/>
              <a:t>56</a:t>
            </a:fld>
            <a:endParaRPr lang="zh-CN" altLang="en-US" dirty="0"/>
          </a:p>
        </p:txBody>
      </p:sp>
    </p:spTree>
    <p:extLst>
      <p:ext uri="{BB962C8B-B14F-4D97-AF65-F5344CB8AC3E}">
        <p14:creationId xmlns:p14="http://schemas.microsoft.com/office/powerpoint/2010/main" val="35708169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主要内容</a:t>
            </a:r>
          </a:p>
        </p:txBody>
      </p:sp>
      <p:sp>
        <p:nvSpPr>
          <p:cNvPr id="6" name="灯片编号占位符 5"/>
          <p:cNvSpPr>
            <a:spLocks noGrp="1"/>
          </p:cNvSpPr>
          <p:nvPr>
            <p:ph type="sldNum" sz="quarter" idx="12"/>
          </p:nvPr>
        </p:nvSpPr>
        <p:spPr/>
        <p:txBody>
          <a:bodyPr/>
          <a:lstStyle/>
          <a:p>
            <a:fld id="{61F11F2F-59C7-484E-ABBA-B715CE84EDE9}" type="slidenum">
              <a:rPr lang="zh-CN" altLang="en-US" smtClean="0"/>
              <a:t>57</a:t>
            </a:fld>
            <a:endParaRPr lang="zh-CN" altLang="en-US"/>
          </a:p>
        </p:txBody>
      </p:sp>
      <p:grpSp>
        <p:nvGrpSpPr>
          <p:cNvPr id="4" name="组合 3">
            <a:extLst>
              <a:ext uri="{FF2B5EF4-FFF2-40B4-BE49-F238E27FC236}">
                <a16:creationId xmlns:a16="http://schemas.microsoft.com/office/drawing/2014/main" id="{18BD1C0D-486D-C541-B347-28FAE9472305}"/>
              </a:ext>
            </a:extLst>
          </p:cNvPr>
          <p:cNvGrpSpPr/>
          <p:nvPr/>
        </p:nvGrpSpPr>
        <p:grpSpPr>
          <a:xfrm>
            <a:off x="1006379" y="1412988"/>
            <a:ext cx="2866710" cy="4669158"/>
            <a:chOff x="1811206" y="2192812"/>
            <a:chExt cx="1828630" cy="3027962"/>
          </a:xfrm>
        </p:grpSpPr>
        <p:pic>
          <p:nvPicPr>
            <p:cNvPr id="16" name="Picture 3">
              <a:extLst>
                <a:ext uri="{FF2B5EF4-FFF2-40B4-BE49-F238E27FC236}">
                  <a16:creationId xmlns:a16="http://schemas.microsoft.com/office/drawing/2014/main" id="{E379D07E-E3B2-B443-B4AF-3F500CB87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1206" y="2192812"/>
              <a:ext cx="1783376" cy="3027962"/>
            </a:xfrm>
            <a:prstGeom prst="rect">
              <a:avLst/>
            </a:prstGeom>
            <a:solidFill>
              <a:srgbClr val="7030A0"/>
            </a:solidFill>
            <a:ln>
              <a:noFill/>
            </a:ln>
          </p:spPr>
        </p:pic>
        <p:grpSp>
          <p:nvGrpSpPr>
            <p:cNvPr id="17" name="组合 16">
              <a:extLst>
                <a:ext uri="{FF2B5EF4-FFF2-40B4-BE49-F238E27FC236}">
                  <a16:creationId xmlns:a16="http://schemas.microsoft.com/office/drawing/2014/main" id="{39BE8625-0888-2640-942D-09472D828E97}"/>
                </a:ext>
              </a:extLst>
            </p:cNvPr>
            <p:cNvGrpSpPr/>
            <p:nvPr/>
          </p:nvGrpSpPr>
          <p:grpSpPr>
            <a:xfrm>
              <a:off x="2433693" y="2192812"/>
              <a:ext cx="1206143" cy="1124117"/>
              <a:chOff x="346473" y="496025"/>
              <a:chExt cx="1344215" cy="1252800"/>
            </a:xfrm>
            <a:solidFill>
              <a:srgbClr val="7030A0"/>
            </a:solidFill>
          </p:grpSpPr>
          <p:sp>
            <p:nvSpPr>
              <p:cNvPr id="18" name="六边形 19">
                <a:extLst>
                  <a:ext uri="{FF2B5EF4-FFF2-40B4-BE49-F238E27FC236}">
                    <a16:creationId xmlns:a16="http://schemas.microsoft.com/office/drawing/2014/main" id="{D915061D-83DD-0C48-90B6-1305B227564B}"/>
                  </a:ext>
                </a:extLst>
              </p:cNvPr>
              <p:cNvSpPr>
                <a:spLocks noChangeArrowheads="1"/>
              </p:cNvSpPr>
              <p:nvPr/>
            </p:nvSpPr>
            <p:spPr bwMode="auto">
              <a:xfrm rot="16200000">
                <a:off x="392180" y="496751"/>
                <a:ext cx="1252800" cy="1251347"/>
              </a:xfrm>
              <a:prstGeom prst="chord">
                <a:avLst>
                  <a:gd name="adj1" fmla="val 21039823"/>
                  <a:gd name="adj2" fmla="val 16726182"/>
                </a:avLst>
              </a:prstGeom>
              <a:grpFill/>
              <a:ln w="12700" cap="flat" cmpd="sng">
                <a:solidFill>
                  <a:schemeClr val="bg1"/>
                </a:solidFill>
                <a:bevel/>
                <a:headEnd/>
                <a:tailEnd/>
              </a:ln>
            </p:spPr>
            <p:txBody>
              <a:bodyPr lIns="51435" tIns="25718" rIns="51435" bIns="25718" anchor="ctr"/>
              <a:lstStyle/>
              <a:p>
                <a:pPr algn="ctr"/>
                <a:endParaRPr lang="zh-CN" altLang="zh-CN" sz="1350">
                  <a:solidFill>
                    <a:schemeClr val="bg1"/>
                  </a:solidFill>
                  <a:latin typeface="宋体" pitchFamily="2" charset="-122"/>
                  <a:sym typeface="宋体" pitchFamily="2" charset="-122"/>
                </a:endParaRPr>
              </a:p>
            </p:txBody>
          </p:sp>
          <p:sp>
            <p:nvSpPr>
              <p:cNvPr id="19" name="矩形 24">
                <a:extLst>
                  <a:ext uri="{FF2B5EF4-FFF2-40B4-BE49-F238E27FC236}">
                    <a16:creationId xmlns:a16="http://schemas.microsoft.com/office/drawing/2014/main" id="{32D50C65-869F-BB4C-9FFE-6A9F8EC0C4C5}"/>
                  </a:ext>
                </a:extLst>
              </p:cNvPr>
              <p:cNvSpPr>
                <a:spLocks noChangeArrowheads="1"/>
              </p:cNvSpPr>
              <p:nvPr/>
            </p:nvSpPr>
            <p:spPr bwMode="auto">
              <a:xfrm>
                <a:off x="346473" y="846473"/>
                <a:ext cx="1344215" cy="417087"/>
              </a:xfrm>
              <a:prstGeom prst="rect">
                <a:avLst/>
              </a:prstGeom>
              <a:noFill/>
              <a:ln>
                <a:noFill/>
              </a:ln>
            </p:spPr>
            <p:txBody>
              <a:bodyPr lIns="51435" tIns="25718" rIns="51435" bIns="25718">
                <a:spAutoFit/>
              </a:bodyPr>
              <a:lstStyle>
                <a:lvl1pPr>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pPr algn="ctr">
                  <a:lnSpc>
                    <a:spcPct val="122000"/>
                  </a:lnSpc>
                </a:pPr>
                <a:r>
                  <a:rPr lang="zh-CN" altLang="en-US" sz="1500" b="1" dirty="0">
                    <a:solidFill>
                      <a:schemeClr val="bg1"/>
                    </a:solidFill>
                    <a:latin typeface="微软雅黑" pitchFamily="34" charset="-122"/>
                    <a:ea typeface="微软雅黑" pitchFamily="34" charset="-122"/>
                    <a:sym typeface="微软雅黑" pitchFamily="34" charset="-122"/>
                  </a:rPr>
                  <a:t>目录页 </a:t>
                </a:r>
                <a:r>
                  <a:rPr lang="en-US" altLang="zh-CN" sz="1500" b="1" dirty="0">
                    <a:solidFill>
                      <a:schemeClr val="bg1"/>
                    </a:solidFill>
                    <a:latin typeface="微软雅黑" pitchFamily="34" charset="-122"/>
                    <a:ea typeface="微软雅黑" pitchFamily="34" charset="-122"/>
                    <a:sym typeface="微软雅黑" pitchFamily="34" charset="-122"/>
                  </a:rPr>
                  <a:t> </a:t>
                </a:r>
                <a:endParaRPr lang="zh-CN" altLang="en-US" sz="1500" b="1" dirty="0">
                  <a:solidFill>
                    <a:schemeClr val="bg1"/>
                  </a:solidFill>
                  <a:latin typeface="微软雅黑" pitchFamily="34" charset="-122"/>
                  <a:ea typeface="微软雅黑" pitchFamily="34" charset="-122"/>
                  <a:sym typeface="微软雅黑" pitchFamily="34" charset="-122"/>
                </a:endParaRPr>
              </a:p>
              <a:p>
                <a:pPr algn="ctr">
                  <a:lnSpc>
                    <a:spcPct val="122000"/>
                  </a:lnSpc>
                </a:pPr>
                <a:r>
                  <a:rPr lang="en-US" altLang="zh-CN" sz="788" b="1" dirty="0">
                    <a:solidFill>
                      <a:schemeClr val="bg1"/>
                    </a:solidFill>
                    <a:latin typeface="微软雅黑" panose="020B0503020204020204" pitchFamily="34" charset="-122"/>
                    <a:ea typeface="微软雅黑" panose="020B0503020204020204" pitchFamily="34" charset="-122"/>
                    <a:sym typeface="微软雅黑 Light" pitchFamily="2" charset="-122"/>
                  </a:rPr>
                  <a:t>CONTENTS PAGE </a:t>
                </a:r>
                <a:endParaRPr lang="zh-CN" altLang="en-US" sz="788" b="1" dirty="0">
                  <a:solidFill>
                    <a:schemeClr val="bg1"/>
                  </a:solidFill>
                  <a:latin typeface="微软雅黑" panose="020B0503020204020204" pitchFamily="34" charset="-122"/>
                  <a:ea typeface="微软雅黑" panose="020B0503020204020204" pitchFamily="34" charset="-122"/>
                  <a:sym typeface="微软雅黑 Light" pitchFamily="2" charset="-122"/>
                </a:endParaRPr>
              </a:p>
            </p:txBody>
          </p:sp>
        </p:grpSp>
      </p:grpSp>
      <p:grpSp>
        <p:nvGrpSpPr>
          <p:cNvPr id="50" name="组合 49">
            <a:extLst>
              <a:ext uri="{FF2B5EF4-FFF2-40B4-BE49-F238E27FC236}">
                <a16:creationId xmlns:a16="http://schemas.microsoft.com/office/drawing/2014/main" id="{163F12AD-8560-4B8E-8509-A669BB518AC8}"/>
              </a:ext>
            </a:extLst>
          </p:cNvPr>
          <p:cNvGrpSpPr/>
          <p:nvPr/>
        </p:nvGrpSpPr>
        <p:grpSpPr>
          <a:xfrm>
            <a:off x="4280035" y="1483119"/>
            <a:ext cx="653054" cy="529828"/>
            <a:chOff x="3336553" y="1463790"/>
            <a:chExt cx="653054" cy="529828"/>
          </a:xfrm>
        </p:grpSpPr>
        <p:sp>
          <p:nvSpPr>
            <p:cNvPr id="51" name="任意多边形 2">
              <a:extLst>
                <a:ext uri="{FF2B5EF4-FFF2-40B4-BE49-F238E27FC236}">
                  <a16:creationId xmlns:a16="http://schemas.microsoft.com/office/drawing/2014/main" id="{CCAEE831-6D2D-432E-AB3B-AE76B3C3A64C}"/>
                </a:ext>
              </a:extLst>
            </p:cNvPr>
            <p:cNvSpPr/>
            <p:nvPr/>
          </p:nvSpPr>
          <p:spPr bwMode="auto">
            <a:xfrm rot="8100000" flipV="1">
              <a:off x="3336553" y="1463790"/>
              <a:ext cx="653054" cy="529828"/>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solidFill>
                  <a:schemeClr val="bg1"/>
                </a:solidFill>
              </a:endParaRPr>
            </a:p>
          </p:txBody>
        </p:sp>
        <p:sp>
          <p:nvSpPr>
            <p:cNvPr id="52" name="文本框 51">
              <a:extLst>
                <a:ext uri="{FF2B5EF4-FFF2-40B4-BE49-F238E27FC236}">
                  <a16:creationId xmlns:a16="http://schemas.microsoft.com/office/drawing/2014/main" id="{6D7098E2-2A98-4C2D-9259-897044F8B1EF}"/>
                </a:ext>
              </a:extLst>
            </p:cNvPr>
            <p:cNvSpPr txBox="1">
              <a:spLocks noChangeArrowheads="1"/>
            </p:cNvSpPr>
            <p:nvPr/>
          </p:nvSpPr>
          <p:spPr bwMode="auto">
            <a:xfrm>
              <a:off x="3412426" y="1526271"/>
              <a:ext cx="477769" cy="400110"/>
            </a:xfrm>
            <a:prstGeom prst="rect">
              <a:avLst/>
            </a:prstGeom>
            <a:noFill/>
            <a:ln w="9525">
              <a:noFill/>
              <a:miter lim="800000"/>
              <a:headEnd/>
              <a:tailEnd/>
            </a:ln>
          </p:spPr>
          <p:txBody>
            <a:bodyPr>
              <a:spAutoFit/>
            </a:bodyPr>
            <a:lstStyle/>
            <a:p>
              <a:r>
                <a:rPr lang="en-US" altLang="zh-CN" sz="2000" dirty="0">
                  <a:solidFill>
                    <a:schemeClr val="bg1"/>
                  </a:solidFill>
                  <a:latin typeface="Impact" pitchFamily="34" charset="0"/>
                </a:rPr>
                <a:t>01</a:t>
              </a:r>
              <a:endParaRPr lang="zh-CN" altLang="en-US" sz="2000" dirty="0">
                <a:solidFill>
                  <a:schemeClr val="bg1"/>
                </a:solidFill>
                <a:latin typeface="Impact" pitchFamily="34" charset="0"/>
              </a:endParaRPr>
            </a:p>
          </p:txBody>
        </p:sp>
      </p:grpSp>
      <p:grpSp>
        <p:nvGrpSpPr>
          <p:cNvPr id="53" name="组合 52">
            <a:extLst>
              <a:ext uri="{FF2B5EF4-FFF2-40B4-BE49-F238E27FC236}">
                <a16:creationId xmlns:a16="http://schemas.microsoft.com/office/drawing/2014/main" id="{3001B355-EE50-41C5-923C-F944BA4D02CE}"/>
              </a:ext>
            </a:extLst>
          </p:cNvPr>
          <p:cNvGrpSpPr/>
          <p:nvPr/>
        </p:nvGrpSpPr>
        <p:grpSpPr>
          <a:xfrm>
            <a:off x="4280671" y="3938873"/>
            <a:ext cx="651816" cy="529829"/>
            <a:chOff x="3337189" y="4020060"/>
            <a:chExt cx="651816" cy="529829"/>
          </a:xfrm>
        </p:grpSpPr>
        <p:sp>
          <p:nvSpPr>
            <p:cNvPr id="54" name="任意多边形 4">
              <a:extLst>
                <a:ext uri="{FF2B5EF4-FFF2-40B4-BE49-F238E27FC236}">
                  <a16:creationId xmlns:a16="http://schemas.microsoft.com/office/drawing/2014/main" id="{BDA63C02-D950-4153-8E06-ED4BF5DF0C32}"/>
                </a:ext>
              </a:extLst>
            </p:cNvPr>
            <p:cNvSpPr/>
            <p:nvPr/>
          </p:nvSpPr>
          <p:spPr bwMode="auto">
            <a:xfrm rot="8100000" flipV="1">
              <a:off x="3337189" y="4020060"/>
              <a:ext cx="651816" cy="529829"/>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solidFill>
                  <a:schemeClr val="bg1"/>
                </a:solidFill>
              </a:endParaRPr>
            </a:p>
          </p:txBody>
        </p:sp>
        <p:sp>
          <p:nvSpPr>
            <p:cNvPr id="55" name="文本框 42">
              <a:extLst>
                <a:ext uri="{FF2B5EF4-FFF2-40B4-BE49-F238E27FC236}">
                  <a16:creationId xmlns:a16="http://schemas.microsoft.com/office/drawing/2014/main" id="{B9624B96-5BB3-4501-BEB5-2D97863B1FAD}"/>
                </a:ext>
              </a:extLst>
            </p:cNvPr>
            <p:cNvSpPr txBox="1">
              <a:spLocks noChangeArrowheads="1"/>
            </p:cNvSpPr>
            <p:nvPr/>
          </p:nvSpPr>
          <p:spPr bwMode="auto">
            <a:xfrm>
              <a:off x="3394772" y="4064818"/>
              <a:ext cx="567263" cy="400110"/>
            </a:xfrm>
            <a:prstGeom prst="rect">
              <a:avLst/>
            </a:prstGeom>
            <a:noFill/>
            <a:ln w="9525">
              <a:noFill/>
              <a:miter lim="800000"/>
              <a:headEnd/>
              <a:tailEnd/>
            </a:ln>
          </p:spPr>
          <p:txBody>
            <a:bodyPr>
              <a:spAutoFit/>
            </a:bodyPr>
            <a:lstStyle/>
            <a:p>
              <a:r>
                <a:rPr lang="en-US" altLang="zh-CN" sz="2000" dirty="0">
                  <a:solidFill>
                    <a:schemeClr val="bg1"/>
                  </a:solidFill>
                  <a:latin typeface="Impact" pitchFamily="34" charset="0"/>
                </a:rPr>
                <a:t>04</a:t>
              </a:r>
              <a:endParaRPr lang="zh-CN" altLang="en-US" sz="2000" dirty="0">
                <a:solidFill>
                  <a:schemeClr val="bg1"/>
                </a:solidFill>
                <a:latin typeface="Impact" pitchFamily="34" charset="0"/>
              </a:endParaRPr>
            </a:p>
          </p:txBody>
        </p:sp>
      </p:grpSp>
      <p:grpSp>
        <p:nvGrpSpPr>
          <p:cNvPr id="56" name="组合 55">
            <a:extLst>
              <a:ext uri="{FF2B5EF4-FFF2-40B4-BE49-F238E27FC236}">
                <a16:creationId xmlns:a16="http://schemas.microsoft.com/office/drawing/2014/main" id="{55E4CC59-576B-4614-9758-672892EEF9C1}"/>
              </a:ext>
            </a:extLst>
          </p:cNvPr>
          <p:cNvGrpSpPr/>
          <p:nvPr/>
        </p:nvGrpSpPr>
        <p:grpSpPr>
          <a:xfrm>
            <a:off x="4280672" y="3120287"/>
            <a:ext cx="651816" cy="529830"/>
            <a:chOff x="3337190" y="3241414"/>
            <a:chExt cx="651816" cy="529830"/>
          </a:xfrm>
        </p:grpSpPr>
        <p:sp>
          <p:nvSpPr>
            <p:cNvPr id="57" name="任意多边形 6">
              <a:extLst>
                <a:ext uri="{FF2B5EF4-FFF2-40B4-BE49-F238E27FC236}">
                  <a16:creationId xmlns:a16="http://schemas.microsoft.com/office/drawing/2014/main" id="{DA709988-2381-44E4-8FBD-6BF16F4766B3}"/>
                </a:ext>
              </a:extLst>
            </p:cNvPr>
            <p:cNvSpPr/>
            <p:nvPr/>
          </p:nvSpPr>
          <p:spPr bwMode="auto">
            <a:xfrm rot="8100000" flipV="1">
              <a:off x="3337190" y="3241414"/>
              <a:ext cx="651816" cy="529830"/>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solidFill>
                  <a:schemeClr val="bg1"/>
                </a:solidFill>
              </a:endParaRPr>
            </a:p>
          </p:txBody>
        </p:sp>
        <p:sp>
          <p:nvSpPr>
            <p:cNvPr id="58" name="文本框 45">
              <a:extLst>
                <a:ext uri="{FF2B5EF4-FFF2-40B4-BE49-F238E27FC236}">
                  <a16:creationId xmlns:a16="http://schemas.microsoft.com/office/drawing/2014/main" id="{6CB180CF-3B8D-45FC-8B2D-68950C623779}"/>
                </a:ext>
              </a:extLst>
            </p:cNvPr>
            <p:cNvSpPr txBox="1">
              <a:spLocks noChangeArrowheads="1"/>
            </p:cNvSpPr>
            <p:nvPr/>
          </p:nvSpPr>
          <p:spPr bwMode="auto">
            <a:xfrm>
              <a:off x="3394773" y="3273721"/>
              <a:ext cx="567264" cy="400110"/>
            </a:xfrm>
            <a:prstGeom prst="rect">
              <a:avLst/>
            </a:prstGeom>
            <a:noFill/>
            <a:ln w="9525">
              <a:noFill/>
              <a:miter lim="800000"/>
              <a:headEnd/>
              <a:tailEnd/>
            </a:ln>
          </p:spPr>
          <p:txBody>
            <a:bodyPr>
              <a:spAutoFit/>
            </a:bodyPr>
            <a:lstStyle/>
            <a:p>
              <a:r>
                <a:rPr lang="en-US" altLang="zh-CN" sz="2000" dirty="0">
                  <a:solidFill>
                    <a:schemeClr val="bg1"/>
                  </a:solidFill>
                  <a:latin typeface="Impact" pitchFamily="34" charset="0"/>
                </a:rPr>
                <a:t>03</a:t>
              </a:r>
              <a:endParaRPr lang="zh-CN" altLang="en-US" sz="2000" dirty="0">
                <a:solidFill>
                  <a:schemeClr val="bg1"/>
                </a:solidFill>
                <a:latin typeface="Impact" pitchFamily="34" charset="0"/>
              </a:endParaRPr>
            </a:p>
          </p:txBody>
        </p:sp>
      </p:grpSp>
      <p:grpSp>
        <p:nvGrpSpPr>
          <p:cNvPr id="59" name="组合 58">
            <a:extLst>
              <a:ext uri="{FF2B5EF4-FFF2-40B4-BE49-F238E27FC236}">
                <a16:creationId xmlns:a16="http://schemas.microsoft.com/office/drawing/2014/main" id="{915CF1C5-9665-4FDC-B1A7-98DC98102A10}"/>
              </a:ext>
            </a:extLst>
          </p:cNvPr>
          <p:cNvGrpSpPr/>
          <p:nvPr/>
        </p:nvGrpSpPr>
        <p:grpSpPr>
          <a:xfrm>
            <a:off x="4280033" y="2301703"/>
            <a:ext cx="653058" cy="529828"/>
            <a:chOff x="3336551" y="2325277"/>
            <a:chExt cx="653058" cy="529828"/>
          </a:xfrm>
        </p:grpSpPr>
        <p:sp>
          <p:nvSpPr>
            <p:cNvPr id="60" name="任意多边形 9">
              <a:extLst>
                <a:ext uri="{FF2B5EF4-FFF2-40B4-BE49-F238E27FC236}">
                  <a16:creationId xmlns:a16="http://schemas.microsoft.com/office/drawing/2014/main" id="{4F79FEFC-4305-4C83-85F9-CA2336405DBA}"/>
                </a:ext>
              </a:extLst>
            </p:cNvPr>
            <p:cNvSpPr/>
            <p:nvPr/>
          </p:nvSpPr>
          <p:spPr bwMode="auto">
            <a:xfrm rot="8100000" flipV="1">
              <a:off x="3336551" y="2325277"/>
              <a:ext cx="653058" cy="529828"/>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solidFill>
                  <a:schemeClr val="bg1"/>
                </a:solidFill>
              </a:endParaRPr>
            </a:p>
          </p:txBody>
        </p:sp>
        <p:sp>
          <p:nvSpPr>
            <p:cNvPr id="61" name="文本框 48">
              <a:extLst>
                <a:ext uri="{FF2B5EF4-FFF2-40B4-BE49-F238E27FC236}">
                  <a16:creationId xmlns:a16="http://schemas.microsoft.com/office/drawing/2014/main" id="{309C7D6F-7F2A-400F-B6A3-B672C385ADB2}"/>
                </a:ext>
              </a:extLst>
            </p:cNvPr>
            <p:cNvSpPr txBox="1">
              <a:spLocks noChangeArrowheads="1"/>
            </p:cNvSpPr>
            <p:nvPr/>
          </p:nvSpPr>
          <p:spPr bwMode="auto">
            <a:xfrm>
              <a:off x="3394755" y="2357039"/>
              <a:ext cx="567262" cy="400110"/>
            </a:xfrm>
            <a:prstGeom prst="rect">
              <a:avLst/>
            </a:prstGeom>
            <a:noFill/>
            <a:ln w="9525">
              <a:noFill/>
              <a:miter lim="800000"/>
              <a:headEnd/>
              <a:tailEnd/>
            </a:ln>
          </p:spPr>
          <p:txBody>
            <a:bodyPr>
              <a:spAutoFit/>
            </a:bodyPr>
            <a:lstStyle/>
            <a:p>
              <a:r>
                <a:rPr lang="en-US" altLang="zh-CN" sz="2000" dirty="0">
                  <a:solidFill>
                    <a:schemeClr val="bg1"/>
                  </a:solidFill>
                  <a:latin typeface="Impact" pitchFamily="34" charset="0"/>
                </a:rPr>
                <a:t>02</a:t>
              </a:r>
              <a:endParaRPr lang="zh-CN" altLang="en-US" sz="2000" dirty="0">
                <a:solidFill>
                  <a:schemeClr val="bg1"/>
                </a:solidFill>
                <a:latin typeface="Impact" pitchFamily="34" charset="0"/>
              </a:endParaRPr>
            </a:p>
          </p:txBody>
        </p:sp>
      </p:grpSp>
      <p:sp>
        <p:nvSpPr>
          <p:cNvPr id="62" name="圆角矩形 11">
            <a:extLst>
              <a:ext uri="{FF2B5EF4-FFF2-40B4-BE49-F238E27FC236}">
                <a16:creationId xmlns:a16="http://schemas.microsoft.com/office/drawing/2014/main" id="{8C2AC58E-19E5-4F87-B33B-8804176028B2}"/>
              </a:ext>
            </a:extLst>
          </p:cNvPr>
          <p:cNvSpPr/>
          <p:nvPr/>
        </p:nvSpPr>
        <p:spPr>
          <a:xfrm>
            <a:off x="5160425" y="2192825"/>
            <a:ext cx="6080303" cy="559686"/>
          </a:xfrm>
          <a:prstGeom prst="roundRect">
            <a:avLst/>
          </a:prstGeom>
          <a:solidFill>
            <a:schemeClr val="bg2">
              <a:lumMod val="9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r>
              <a:rPr lang="zh-CN" altLang="en-US" sz="2400" dirty="0">
                <a:solidFill>
                  <a:schemeClr val="bg1"/>
                </a:solidFill>
                <a:latin typeface="楷体" panose="02010609060101010101" pitchFamily="49" charset="-122"/>
                <a:ea typeface="楷体" panose="02010609060101010101" pitchFamily="49" charset="-122"/>
              </a:rPr>
              <a:t>需求验证方法</a:t>
            </a:r>
          </a:p>
        </p:txBody>
      </p:sp>
      <p:sp>
        <p:nvSpPr>
          <p:cNvPr id="63" name="圆角矩形 16">
            <a:extLst>
              <a:ext uri="{FF2B5EF4-FFF2-40B4-BE49-F238E27FC236}">
                <a16:creationId xmlns:a16="http://schemas.microsoft.com/office/drawing/2014/main" id="{93489012-B0EA-423D-A496-15EF30BACC64}"/>
              </a:ext>
            </a:extLst>
          </p:cNvPr>
          <p:cNvSpPr/>
          <p:nvPr/>
        </p:nvSpPr>
        <p:spPr>
          <a:xfrm>
            <a:off x="5160426" y="4668821"/>
            <a:ext cx="6080301" cy="575284"/>
          </a:xfrm>
          <a:prstGeom prst="roundRect">
            <a:avLst/>
          </a:prstGeom>
          <a:solidFill>
            <a:schemeClr val="bg2">
              <a:lumMod val="9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r>
              <a:rPr lang="zh-CN" altLang="en-US" sz="2400" dirty="0">
                <a:solidFill>
                  <a:schemeClr val="bg1"/>
                </a:solidFill>
                <a:latin typeface="楷体" panose="02010609060101010101" pitchFamily="49" charset="-122"/>
                <a:ea typeface="楷体" panose="02010609060101010101" pitchFamily="49" charset="-122"/>
              </a:rPr>
              <a:t>需求规格说明书文档的写作</a:t>
            </a:r>
          </a:p>
        </p:txBody>
      </p:sp>
      <p:grpSp>
        <p:nvGrpSpPr>
          <p:cNvPr id="64" name="组合 63">
            <a:extLst>
              <a:ext uri="{FF2B5EF4-FFF2-40B4-BE49-F238E27FC236}">
                <a16:creationId xmlns:a16="http://schemas.microsoft.com/office/drawing/2014/main" id="{B494C0F2-C897-49F2-915F-812316CFF08E}"/>
              </a:ext>
            </a:extLst>
          </p:cNvPr>
          <p:cNvGrpSpPr/>
          <p:nvPr/>
        </p:nvGrpSpPr>
        <p:grpSpPr>
          <a:xfrm>
            <a:off x="4300109" y="4757458"/>
            <a:ext cx="651816" cy="529829"/>
            <a:chOff x="3356627" y="4864818"/>
            <a:chExt cx="651816" cy="529829"/>
          </a:xfrm>
        </p:grpSpPr>
        <p:sp>
          <p:nvSpPr>
            <p:cNvPr id="65" name="任意多边形 21">
              <a:extLst>
                <a:ext uri="{FF2B5EF4-FFF2-40B4-BE49-F238E27FC236}">
                  <a16:creationId xmlns:a16="http://schemas.microsoft.com/office/drawing/2014/main" id="{9C6AEB0D-E594-4687-984C-DE3302801C24}"/>
                </a:ext>
              </a:extLst>
            </p:cNvPr>
            <p:cNvSpPr/>
            <p:nvPr/>
          </p:nvSpPr>
          <p:spPr bwMode="auto">
            <a:xfrm rot="8100000" flipV="1">
              <a:off x="3356627" y="4864818"/>
              <a:ext cx="651816" cy="529829"/>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solidFill>
                  <a:schemeClr val="bg1"/>
                </a:solidFill>
              </a:endParaRPr>
            </a:p>
          </p:txBody>
        </p:sp>
        <p:sp>
          <p:nvSpPr>
            <p:cNvPr id="66" name="文本框 42">
              <a:extLst>
                <a:ext uri="{FF2B5EF4-FFF2-40B4-BE49-F238E27FC236}">
                  <a16:creationId xmlns:a16="http://schemas.microsoft.com/office/drawing/2014/main" id="{42B2BC74-9A7E-42BC-A05C-A110752EC624}"/>
                </a:ext>
              </a:extLst>
            </p:cNvPr>
            <p:cNvSpPr txBox="1">
              <a:spLocks noChangeArrowheads="1"/>
            </p:cNvSpPr>
            <p:nvPr/>
          </p:nvSpPr>
          <p:spPr bwMode="auto">
            <a:xfrm>
              <a:off x="3414210" y="4909576"/>
              <a:ext cx="567263" cy="400110"/>
            </a:xfrm>
            <a:prstGeom prst="rect">
              <a:avLst/>
            </a:prstGeom>
            <a:noFill/>
            <a:ln w="9525">
              <a:noFill/>
              <a:miter lim="800000"/>
              <a:headEnd/>
              <a:tailEnd/>
            </a:ln>
          </p:spPr>
          <p:txBody>
            <a:bodyPr>
              <a:spAutoFit/>
            </a:bodyPr>
            <a:lstStyle/>
            <a:p>
              <a:r>
                <a:rPr lang="en-US" altLang="zh-CN" sz="2000" dirty="0">
                  <a:solidFill>
                    <a:schemeClr val="bg1"/>
                  </a:solidFill>
                  <a:latin typeface="Impact" pitchFamily="34" charset="0"/>
                </a:rPr>
                <a:t>05</a:t>
              </a:r>
              <a:endParaRPr lang="zh-CN" altLang="en-US" sz="2000" dirty="0">
                <a:solidFill>
                  <a:schemeClr val="bg1"/>
                </a:solidFill>
                <a:latin typeface="Impact" pitchFamily="34" charset="0"/>
              </a:endParaRPr>
            </a:p>
          </p:txBody>
        </p:sp>
      </p:grpSp>
      <p:sp>
        <p:nvSpPr>
          <p:cNvPr id="67" name="圆角矩形 23">
            <a:extLst>
              <a:ext uri="{FF2B5EF4-FFF2-40B4-BE49-F238E27FC236}">
                <a16:creationId xmlns:a16="http://schemas.microsoft.com/office/drawing/2014/main" id="{66BFEEAD-F5C1-4434-9321-BED2EC285CDC}"/>
              </a:ext>
            </a:extLst>
          </p:cNvPr>
          <p:cNvSpPr/>
          <p:nvPr/>
        </p:nvSpPr>
        <p:spPr>
          <a:xfrm>
            <a:off x="5156084" y="5464257"/>
            <a:ext cx="6091919" cy="587450"/>
          </a:xfrm>
          <a:prstGeom prst="roundRect">
            <a:avLst/>
          </a:prstGeom>
          <a:solidFill>
            <a:schemeClr val="bg2">
              <a:lumMod val="9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r>
              <a:rPr lang="zh-CN" altLang="en-US" sz="2400" dirty="0">
                <a:solidFill>
                  <a:schemeClr val="bg1"/>
                </a:solidFill>
                <a:latin typeface="楷体" panose="02010609060101010101" pitchFamily="49" charset="-122"/>
                <a:ea typeface="楷体" panose="02010609060101010101" pitchFamily="49" charset="-122"/>
              </a:rPr>
              <a:t>优秀的需求规格说明书文档的特性</a:t>
            </a:r>
          </a:p>
        </p:txBody>
      </p:sp>
      <p:sp>
        <p:nvSpPr>
          <p:cNvPr id="68" name="圆角矩形 29">
            <a:extLst>
              <a:ext uri="{FF2B5EF4-FFF2-40B4-BE49-F238E27FC236}">
                <a16:creationId xmlns:a16="http://schemas.microsoft.com/office/drawing/2014/main" id="{5F894FF6-7FEF-4F3A-9D1D-8E49E21758EC}"/>
              </a:ext>
            </a:extLst>
          </p:cNvPr>
          <p:cNvSpPr/>
          <p:nvPr/>
        </p:nvSpPr>
        <p:spPr>
          <a:xfrm>
            <a:off x="5172999" y="2972664"/>
            <a:ext cx="6046644" cy="621499"/>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r>
              <a:rPr lang="zh-CN" altLang="en-US" sz="2400" dirty="0">
                <a:solidFill>
                  <a:schemeClr val="bg1"/>
                </a:solidFill>
                <a:latin typeface="楷体" panose="02010609060101010101" pitchFamily="49" charset="-122"/>
                <a:ea typeface="楷体" panose="02010609060101010101" pitchFamily="49" charset="-122"/>
              </a:rPr>
              <a:t> 需求规格说明书概述 </a:t>
            </a:r>
          </a:p>
        </p:txBody>
      </p:sp>
      <p:sp>
        <p:nvSpPr>
          <p:cNvPr id="69" name="圆角矩形 30">
            <a:extLst>
              <a:ext uri="{FF2B5EF4-FFF2-40B4-BE49-F238E27FC236}">
                <a16:creationId xmlns:a16="http://schemas.microsoft.com/office/drawing/2014/main" id="{3E2C606B-467E-47F9-A23B-E9CF8497F4AA}"/>
              </a:ext>
            </a:extLst>
          </p:cNvPr>
          <p:cNvSpPr/>
          <p:nvPr/>
        </p:nvSpPr>
        <p:spPr>
          <a:xfrm>
            <a:off x="5172999" y="3814316"/>
            <a:ext cx="6046644" cy="634352"/>
          </a:xfrm>
          <a:prstGeom prst="roundRect">
            <a:avLst/>
          </a:prstGeom>
          <a:solidFill>
            <a:schemeClr val="bg2">
              <a:lumMod val="9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r>
              <a:rPr lang="zh-CN" altLang="en-US" sz="2400" dirty="0">
                <a:solidFill>
                  <a:schemeClr val="bg1"/>
                </a:solidFill>
                <a:latin typeface="楷体" panose="02010609060101010101" pitchFamily="49" charset="-122"/>
                <a:ea typeface="楷体" panose="02010609060101010101" pitchFamily="49" charset="-122"/>
              </a:rPr>
              <a:t>需求规格说明文档与模板应用</a:t>
            </a:r>
          </a:p>
        </p:txBody>
      </p:sp>
      <p:grpSp>
        <p:nvGrpSpPr>
          <p:cNvPr id="70" name="组合 69">
            <a:extLst>
              <a:ext uri="{FF2B5EF4-FFF2-40B4-BE49-F238E27FC236}">
                <a16:creationId xmlns:a16="http://schemas.microsoft.com/office/drawing/2014/main" id="{6101305C-6F6C-471D-AE23-1B910BE1C51A}"/>
              </a:ext>
            </a:extLst>
          </p:cNvPr>
          <p:cNvGrpSpPr/>
          <p:nvPr/>
        </p:nvGrpSpPr>
        <p:grpSpPr>
          <a:xfrm>
            <a:off x="4295341" y="5576044"/>
            <a:ext cx="653054" cy="529828"/>
            <a:chOff x="3314392" y="5572348"/>
            <a:chExt cx="653054" cy="529828"/>
          </a:xfrm>
        </p:grpSpPr>
        <p:sp>
          <p:nvSpPr>
            <p:cNvPr id="71" name="任意多边形 2">
              <a:extLst>
                <a:ext uri="{FF2B5EF4-FFF2-40B4-BE49-F238E27FC236}">
                  <a16:creationId xmlns:a16="http://schemas.microsoft.com/office/drawing/2014/main" id="{0305A778-086C-4D24-816E-4EAC64E41569}"/>
                </a:ext>
              </a:extLst>
            </p:cNvPr>
            <p:cNvSpPr/>
            <p:nvPr/>
          </p:nvSpPr>
          <p:spPr bwMode="auto">
            <a:xfrm rot="8100000" flipV="1">
              <a:off x="3314392" y="5572348"/>
              <a:ext cx="653054" cy="529828"/>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solidFill>
                  <a:schemeClr val="bg1"/>
                </a:solidFill>
              </a:endParaRPr>
            </a:p>
          </p:txBody>
        </p:sp>
        <p:sp>
          <p:nvSpPr>
            <p:cNvPr id="72" name="文本框 71">
              <a:extLst>
                <a:ext uri="{FF2B5EF4-FFF2-40B4-BE49-F238E27FC236}">
                  <a16:creationId xmlns:a16="http://schemas.microsoft.com/office/drawing/2014/main" id="{C5EBAEB4-48BC-424A-A747-0593EDDF86F9}"/>
                </a:ext>
              </a:extLst>
            </p:cNvPr>
            <p:cNvSpPr txBox="1">
              <a:spLocks noChangeArrowheads="1"/>
            </p:cNvSpPr>
            <p:nvPr/>
          </p:nvSpPr>
          <p:spPr bwMode="auto">
            <a:xfrm>
              <a:off x="3390265" y="5608249"/>
              <a:ext cx="477769" cy="400110"/>
            </a:xfrm>
            <a:prstGeom prst="rect">
              <a:avLst/>
            </a:prstGeom>
            <a:noFill/>
            <a:ln w="9525">
              <a:noFill/>
              <a:miter lim="800000"/>
              <a:headEnd/>
              <a:tailEnd/>
            </a:ln>
          </p:spPr>
          <p:txBody>
            <a:bodyPr>
              <a:spAutoFit/>
            </a:bodyPr>
            <a:lstStyle/>
            <a:p>
              <a:r>
                <a:rPr lang="en-US" altLang="zh-CN" sz="2000" dirty="0">
                  <a:solidFill>
                    <a:schemeClr val="bg1"/>
                  </a:solidFill>
                  <a:latin typeface="Impact" pitchFamily="34" charset="0"/>
                </a:rPr>
                <a:t>06</a:t>
              </a:r>
              <a:endParaRPr lang="zh-CN" altLang="en-US" sz="2000" dirty="0">
                <a:solidFill>
                  <a:schemeClr val="bg1"/>
                </a:solidFill>
                <a:latin typeface="Impact" pitchFamily="34" charset="0"/>
              </a:endParaRPr>
            </a:p>
          </p:txBody>
        </p:sp>
      </p:grpSp>
      <p:sp>
        <p:nvSpPr>
          <p:cNvPr id="73" name="圆角矩形 11">
            <a:extLst>
              <a:ext uri="{FF2B5EF4-FFF2-40B4-BE49-F238E27FC236}">
                <a16:creationId xmlns:a16="http://schemas.microsoft.com/office/drawing/2014/main" id="{D11FB366-753C-4D58-9133-32D60D78DDF3}"/>
              </a:ext>
            </a:extLst>
          </p:cNvPr>
          <p:cNvSpPr/>
          <p:nvPr/>
        </p:nvSpPr>
        <p:spPr>
          <a:xfrm>
            <a:off x="5160425" y="1412986"/>
            <a:ext cx="6080303" cy="559686"/>
          </a:xfrm>
          <a:prstGeom prst="roundRect">
            <a:avLst/>
          </a:prstGeom>
          <a:solidFill>
            <a:schemeClr val="bg2">
              <a:lumMod val="9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r>
              <a:rPr lang="zh-CN" altLang="en-US" sz="2400" dirty="0">
                <a:solidFill>
                  <a:schemeClr val="bg1"/>
                </a:solidFill>
                <a:latin typeface="楷体" panose="02010609060101010101" pitchFamily="49" charset="-122"/>
                <a:ea typeface="楷体" panose="02010609060101010101" pitchFamily="49" charset="-122"/>
              </a:rPr>
              <a:t>需求验证概述</a:t>
            </a:r>
          </a:p>
        </p:txBody>
      </p:sp>
    </p:spTree>
    <p:extLst>
      <p:ext uri="{BB962C8B-B14F-4D97-AF65-F5344CB8AC3E}">
        <p14:creationId xmlns:p14="http://schemas.microsoft.com/office/powerpoint/2010/main" val="32603881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需求规格说明书概述</a:t>
            </a:r>
          </a:p>
        </p:txBody>
      </p:sp>
      <p:sp>
        <p:nvSpPr>
          <p:cNvPr id="3" name="内容占位符 2"/>
          <p:cNvSpPr>
            <a:spLocks noGrp="1"/>
          </p:cNvSpPr>
          <p:nvPr>
            <p:ph idx="1"/>
          </p:nvPr>
        </p:nvSpPr>
        <p:spPr>
          <a:xfrm>
            <a:off x="838200" y="1236617"/>
            <a:ext cx="10515600" cy="4361057"/>
          </a:xfrm>
        </p:spPr>
        <p:txBody>
          <a:bodyPr>
            <a:normAutofit/>
          </a:bodyPr>
          <a:lstStyle/>
          <a:p>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需求获取收集了需求信息，需求分析活动深入理解了需求信息并建立了能够满足用户需求的软件解决方案。需求规格说明（需求描述）是将需求获取、需求分析的结果进行</a:t>
            </a:r>
            <a:r>
              <a:rPr lang="zh-CN" altLang="en-US" sz="2400" dirty="0">
                <a:solidFill>
                  <a:srgbClr val="CC00CC"/>
                </a:solidFill>
                <a:latin typeface="楷体" panose="02010609060101010101" pitchFamily="49" charset="-122"/>
                <a:ea typeface="楷体" panose="02010609060101010101" pitchFamily="49" charset="-122"/>
              </a:rPr>
              <a:t>文档化</a:t>
            </a:r>
            <a:r>
              <a:rPr lang="zh-CN" altLang="en-US" sz="2400" dirty="0">
                <a:latin typeface="楷体" panose="02010609060101010101" pitchFamily="49" charset="-122"/>
                <a:ea typeface="楷体" panose="02010609060101010101" pitchFamily="49" charset="-122"/>
              </a:rPr>
              <a:t>的过程。在软件开发过程中，将分析的结果文档化是不可或缺的任务，也称为</a:t>
            </a:r>
            <a:r>
              <a:rPr lang="zh-CN" altLang="en-US" sz="2400" dirty="0">
                <a:solidFill>
                  <a:srgbClr val="CC00CC"/>
                </a:solidFill>
                <a:latin typeface="楷体" panose="02010609060101010101" pitchFamily="49" charset="-122"/>
                <a:ea typeface="楷体" panose="02010609060101010101" pitchFamily="49" charset="-122"/>
              </a:rPr>
              <a:t>编写规约活动</a:t>
            </a:r>
            <a:r>
              <a:rPr lang="zh-CN" altLang="en-US" sz="2400" dirty="0">
                <a:latin typeface="楷体" panose="02010609060101010101" pitchFamily="49" charset="-122"/>
                <a:ea typeface="楷体" panose="02010609060101010101" pitchFamily="49" charset="-122"/>
              </a:rPr>
              <a:t>。</a:t>
            </a:r>
          </a:p>
        </p:txBody>
      </p:sp>
      <p:sp>
        <p:nvSpPr>
          <p:cNvPr id="4" name="灯片编号占位符 3"/>
          <p:cNvSpPr>
            <a:spLocks noGrp="1"/>
          </p:cNvSpPr>
          <p:nvPr>
            <p:ph type="sldNum" sz="quarter" idx="12"/>
          </p:nvPr>
        </p:nvSpPr>
        <p:spPr/>
        <p:txBody>
          <a:bodyPr/>
          <a:lstStyle/>
          <a:p>
            <a:fld id="{61F11F2F-59C7-484E-ABBA-B715CE84EDE9}" type="slidenum">
              <a:rPr lang="zh-CN" altLang="en-US" smtClean="0"/>
              <a:t>58</a:t>
            </a:fld>
            <a:endParaRPr lang="zh-CN" altLang="en-US" dirty="0"/>
          </a:p>
        </p:txBody>
      </p:sp>
      <p:sp>
        <p:nvSpPr>
          <p:cNvPr id="5" name="矩形: 圆角 4"/>
          <p:cNvSpPr/>
          <p:nvPr/>
        </p:nvSpPr>
        <p:spPr>
          <a:xfrm>
            <a:off x="1930400" y="2691245"/>
            <a:ext cx="8108950" cy="3665106"/>
          </a:xfrm>
          <a:prstGeom prst="roundRect">
            <a:avLst>
              <a:gd name="adj" fmla="val 4193"/>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grpSp>
        <p:nvGrpSpPr>
          <p:cNvPr id="6" name="Group 7"/>
          <p:cNvGrpSpPr>
            <a:grpSpLocks/>
          </p:cNvGrpSpPr>
          <p:nvPr/>
        </p:nvGrpSpPr>
        <p:grpSpPr bwMode="auto">
          <a:xfrm>
            <a:off x="3498029" y="2850967"/>
            <a:ext cx="3776807" cy="3356697"/>
            <a:chOff x="3107" y="890"/>
            <a:chExt cx="2495" cy="2313"/>
          </a:xfrm>
        </p:grpSpPr>
        <p:sp>
          <p:nvSpPr>
            <p:cNvPr id="7" name="Rectangle 8"/>
            <p:cNvSpPr>
              <a:spLocks noChangeArrowheads="1"/>
            </p:cNvSpPr>
            <p:nvPr/>
          </p:nvSpPr>
          <p:spPr bwMode="auto">
            <a:xfrm>
              <a:off x="3107" y="890"/>
              <a:ext cx="635" cy="318"/>
            </a:xfrm>
            <a:prstGeom prst="rect">
              <a:avLst/>
            </a:prstGeom>
            <a:solidFill>
              <a:schemeClr val="accent1"/>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1200">
                  <a:ea typeface="华文新魏" panose="02010800040101010101" pitchFamily="2" charset="-122"/>
                </a:rPr>
                <a:t>基本用例模型</a:t>
              </a:r>
            </a:p>
          </p:txBody>
        </p:sp>
        <p:sp>
          <p:nvSpPr>
            <p:cNvPr id="8" name="Rectangle 9"/>
            <p:cNvSpPr>
              <a:spLocks noChangeArrowheads="1"/>
            </p:cNvSpPr>
            <p:nvPr/>
          </p:nvSpPr>
          <p:spPr bwMode="auto">
            <a:xfrm>
              <a:off x="3107" y="1389"/>
              <a:ext cx="635" cy="318"/>
            </a:xfrm>
            <a:prstGeom prst="rect">
              <a:avLst/>
            </a:prstGeom>
            <a:solidFill>
              <a:schemeClr val="accent1"/>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1800">
                  <a:ea typeface="华文新魏" panose="02010800040101010101" pitchFamily="2" charset="-122"/>
                </a:rPr>
                <a:t>业务规则</a:t>
              </a:r>
            </a:p>
          </p:txBody>
        </p:sp>
        <p:sp>
          <p:nvSpPr>
            <p:cNvPr id="9" name="Rectangle 10"/>
            <p:cNvSpPr>
              <a:spLocks noChangeArrowheads="1"/>
            </p:cNvSpPr>
            <p:nvPr/>
          </p:nvSpPr>
          <p:spPr bwMode="auto">
            <a:xfrm>
              <a:off x="3107" y="1887"/>
              <a:ext cx="635" cy="318"/>
            </a:xfrm>
            <a:prstGeom prst="rect">
              <a:avLst/>
            </a:prstGeom>
            <a:solidFill>
              <a:schemeClr val="accent1"/>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en-US" altLang="zh-CN" sz="1800">
                  <a:ea typeface="华文新魏" panose="02010800040101010101" pitchFamily="2" charset="-122"/>
                </a:rPr>
                <a:t>CRC</a:t>
              </a:r>
              <a:r>
                <a:rPr lang="zh-CN" altLang="en-US" sz="1800">
                  <a:ea typeface="华文新魏" panose="02010800040101010101" pitchFamily="2" charset="-122"/>
                </a:rPr>
                <a:t>模型</a:t>
              </a:r>
            </a:p>
          </p:txBody>
        </p:sp>
        <p:sp>
          <p:nvSpPr>
            <p:cNvPr id="10" name="Rectangle 11"/>
            <p:cNvSpPr>
              <a:spLocks noChangeArrowheads="1"/>
            </p:cNvSpPr>
            <p:nvPr/>
          </p:nvSpPr>
          <p:spPr bwMode="auto">
            <a:xfrm>
              <a:off x="3107" y="2386"/>
              <a:ext cx="635" cy="318"/>
            </a:xfrm>
            <a:prstGeom prst="rect">
              <a:avLst/>
            </a:prstGeom>
            <a:solidFill>
              <a:schemeClr val="accent1"/>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1200">
                  <a:ea typeface="华文新魏" panose="02010800040101010101" pitchFamily="2" charset="-122"/>
                </a:rPr>
                <a:t>用户界面</a:t>
              </a:r>
            </a:p>
            <a:p>
              <a:pPr algn="ctr" eaLnBrk="1" hangingPunct="1">
                <a:spcBef>
                  <a:spcPct val="0"/>
                </a:spcBef>
                <a:buSzTx/>
                <a:buFontTx/>
                <a:buNone/>
              </a:pPr>
              <a:r>
                <a:rPr lang="zh-CN" altLang="en-US" sz="1200">
                  <a:ea typeface="华文新魏" panose="02010800040101010101" pitchFamily="2" charset="-122"/>
                </a:rPr>
                <a:t>流程图</a:t>
              </a:r>
            </a:p>
          </p:txBody>
        </p:sp>
        <p:sp>
          <p:nvSpPr>
            <p:cNvPr id="11" name="Rectangle 12"/>
            <p:cNvSpPr>
              <a:spLocks noChangeArrowheads="1"/>
            </p:cNvSpPr>
            <p:nvPr/>
          </p:nvSpPr>
          <p:spPr bwMode="auto">
            <a:xfrm>
              <a:off x="3107" y="2885"/>
              <a:ext cx="635" cy="318"/>
            </a:xfrm>
            <a:prstGeom prst="rect">
              <a:avLst/>
            </a:prstGeom>
            <a:solidFill>
              <a:schemeClr val="accent1"/>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1200">
                  <a:ea typeface="华文新魏" panose="02010800040101010101" pitchFamily="2" charset="-122"/>
                </a:rPr>
                <a:t>基本用户界面</a:t>
              </a:r>
            </a:p>
            <a:p>
              <a:pPr algn="ctr" eaLnBrk="1" hangingPunct="1">
                <a:spcBef>
                  <a:spcPct val="0"/>
                </a:spcBef>
                <a:buSzTx/>
                <a:buFontTx/>
                <a:buNone/>
              </a:pPr>
              <a:r>
                <a:rPr lang="zh-CN" altLang="en-US" sz="1200">
                  <a:ea typeface="华文新魏" panose="02010800040101010101" pitchFamily="2" charset="-122"/>
                </a:rPr>
                <a:t>原型</a:t>
              </a:r>
            </a:p>
          </p:txBody>
        </p:sp>
        <p:sp>
          <p:nvSpPr>
            <p:cNvPr id="12" name="Rectangle 13"/>
            <p:cNvSpPr>
              <a:spLocks noChangeArrowheads="1"/>
            </p:cNvSpPr>
            <p:nvPr/>
          </p:nvSpPr>
          <p:spPr bwMode="auto">
            <a:xfrm>
              <a:off x="4014" y="890"/>
              <a:ext cx="635" cy="318"/>
            </a:xfrm>
            <a:prstGeom prst="rect">
              <a:avLst/>
            </a:prstGeom>
            <a:solidFill>
              <a:srgbClr val="CC00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1800" dirty="0">
                  <a:solidFill>
                    <a:schemeClr val="bg1"/>
                  </a:solidFill>
                  <a:ea typeface="华文新魏" panose="02010800040101010101" pitchFamily="2" charset="-122"/>
                </a:rPr>
                <a:t>用例模型</a:t>
              </a:r>
            </a:p>
          </p:txBody>
        </p:sp>
        <p:sp>
          <p:nvSpPr>
            <p:cNvPr id="13" name="Rectangle 14"/>
            <p:cNvSpPr>
              <a:spLocks noChangeArrowheads="1"/>
            </p:cNvSpPr>
            <p:nvPr/>
          </p:nvSpPr>
          <p:spPr bwMode="auto">
            <a:xfrm>
              <a:off x="4014" y="1479"/>
              <a:ext cx="635" cy="318"/>
            </a:xfrm>
            <a:prstGeom prst="rect">
              <a:avLst/>
            </a:prstGeom>
            <a:solidFill>
              <a:srgbClr val="CC00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1800">
                  <a:solidFill>
                    <a:schemeClr val="bg1"/>
                  </a:solidFill>
                  <a:ea typeface="华文新魏" panose="02010800040101010101" pitchFamily="2" charset="-122"/>
                </a:rPr>
                <a:t>顺序图</a:t>
              </a:r>
            </a:p>
          </p:txBody>
        </p:sp>
        <p:sp>
          <p:nvSpPr>
            <p:cNvPr id="14" name="Rectangle 15"/>
            <p:cNvSpPr>
              <a:spLocks noChangeArrowheads="1"/>
            </p:cNvSpPr>
            <p:nvPr/>
          </p:nvSpPr>
          <p:spPr bwMode="auto">
            <a:xfrm>
              <a:off x="4014" y="2069"/>
              <a:ext cx="635" cy="318"/>
            </a:xfrm>
            <a:prstGeom prst="rect">
              <a:avLst/>
            </a:prstGeom>
            <a:solidFill>
              <a:srgbClr val="CC00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1200">
                  <a:solidFill>
                    <a:schemeClr val="bg1"/>
                  </a:solidFill>
                  <a:ea typeface="华文新魏" panose="02010800040101010101" pitchFamily="2" charset="-122"/>
                </a:rPr>
                <a:t>类模型（分析）</a:t>
              </a:r>
            </a:p>
          </p:txBody>
        </p:sp>
        <p:sp>
          <p:nvSpPr>
            <p:cNvPr id="15" name="Rectangle 16"/>
            <p:cNvSpPr>
              <a:spLocks noChangeArrowheads="1"/>
            </p:cNvSpPr>
            <p:nvPr/>
          </p:nvSpPr>
          <p:spPr bwMode="auto">
            <a:xfrm>
              <a:off x="4014" y="2659"/>
              <a:ext cx="635" cy="318"/>
            </a:xfrm>
            <a:prstGeom prst="rect">
              <a:avLst/>
            </a:prstGeom>
            <a:solidFill>
              <a:srgbClr val="CC00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1200">
                  <a:solidFill>
                    <a:schemeClr val="bg1"/>
                  </a:solidFill>
                  <a:ea typeface="华文新魏" panose="02010800040101010101" pitchFamily="2" charset="-122"/>
                </a:rPr>
                <a:t>用户界面原型</a:t>
              </a:r>
            </a:p>
          </p:txBody>
        </p:sp>
        <p:sp>
          <p:nvSpPr>
            <p:cNvPr id="16" name="Rectangle 17"/>
            <p:cNvSpPr>
              <a:spLocks noChangeArrowheads="1"/>
            </p:cNvSpPr>
            <p:nvPr/>
          </p:nvSpPr>
          <p:spPr bwMode="auto">
            <a:xfrm>
              <a:off x="4967" y="1479"/>
              <a:ext cx="635" cy="318"/>
            </a:xfrm>
            <a:prstGeom prst="rect">
              <a:avLst/>
            </a:prstGeom>
            <a:solidFill>
              <a:srgbClr val="CC00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1800">
                  <a:solidFill>
                    <a:schemeClr val="bg1"/>
                  </a:solidFill>
                  <a:ea typeface="华文新魏" panose="02010800040101010101" pitchFamily="2" charset="-122"/>
                </a:rPr>
                <a:t>活动图</a:t>
              </a:r>
            </a:p>
          </p:txBody>
        </p:sp>
        <p:sp>
          <p:nvSpPr>
            <p:cNvPr id="17" name="Line 18"/>
            <p:cNvSpPr>
              <a:spLocks noChangeShapeType="1"/>
            </p:cNvSpPr>
            <p:nvPr/>
          </p:nvSpPr>
          <p:spPr bwMode="auto">
            <a:xfrm>
              <a:off x="3742" y="1026"/>
              <a:ext cx="272"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19"/>
            <p:cNvSpPr>
              <a:spLocks noChangeShapeType="1"/>
            </p:cNvSpPr>
            <p:nvPr/>
          </p:nvSpPr>
          <p:spPr bwMode="auto">
            <a:xfrm flipV="1">
              <a:off x="3742" y="1207"/>
              <a:ext cx="272" cy="182"/>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Line 20"/>
            <p:cNvSpPr>
              <a:spLocks noChangeShapeType="1"/>
            </p:cNvSpPr>
            <p:nvPr/>
          </p:nvSpPr>
          <p:spPr bwMode="auto">
            <a:xfrm>
              <a:off x="4332" y="1207"/>
              <a:ext cx="0" cy="272"/>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Line 21"/>
            <p:cNvSpPr>
              <a:spLocks noChangeShapeType="1"/>
            </p:cNvSpPr>
            <p:nvPr/>
          </p:nvSpPr>
          <p:spPr bwMode="auto">
            <a:xfrm>
              <a:off x="4332" y="1797"/>
              <a:ext cx="0" cy="272"/>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22"/>
            <p:cNvSpPr>
              <a:spLocks noChangeShapeType="1"/>
            </p:cNvSpPr>
            <p:nvPr/>
          </p:nvSpPr>
          <p:spPr bwMode="auto">
            <a:xfrm>
              <a:off x="4332" y="2387"/>
              <a:ext cx="0" cy="272"/>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Line 23"/>
            <p:cNvSpPr>
              <a:spLocks noChangeShapeType="1"/>
            </p:cNvSpPr>
            <p:nvPr/>
          </p:nvSpPr>
          <p:spPr bwMode="auto">
            <a:xfrm>
              <a:off x="3742" y="1570"/>
              <a:ext cx="272" cy="68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Line 24"/>
            <p:cNvSpPr>
              <a:spLocks noChangeShapeType="1"/>
            </p:cNvSpPr>
            <p:nvPr/>
          </p:nvSpPr>
          <p:spPr bwMode="auto">
            <a:xfrm flipH="1">
              <a:off x="3742" y="2250"/>
              <a:ext cx="272" cy="31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25"/>
            <p:cNvSpPr>
              <a:spLocks noChangeShapeType="1"/>
            </p:cNvSpPr>
            <p:nvPr/>
          </p:nvSpPr>
          <p:spPr bwMode="auto">
            <a:xfrm>
              <a:off x="3742" y="2659"/>
              <a:ext cx="272" cy="181"/>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26"/>
            <p:cNvSpPr>
              <a:spLocks noChangeShapeType="1"/>
            </p:cNvSpPr>
            <p:nvPr/>
          </p:nvSpPr>
          <p:spPr bwMode="auto">
            <a:xfrm flipV="1">
              <a:off x="3742" y="2885"/>
              <a:ext cx="272" cy="182"/>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Line 27"/>
            <p:cNvSpPr>
              <a:spLocks noChangeShapeType="1"/>
            </p:cNvSpPr>
            <p:nvPr/>
          </p:nvSpPr>
          <p:spPr bwMode="auto">
            <a:xfrm flipH="1" flipV="1">
              <a:off x="3742" y="2069"/>
              <a:ext cx="272" cy="181"/>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28"/>
            <p:cNvSpPr>
              <a:spLocks noChangeShapeType="1"/>
            </p:cNvSpPr>
            <p:nvPr/>
          </p:nvSpPr>
          <p:spPr bwMode="auto">
            <a:xfrm>
              <a:off x="4649" y="1026"/>
              <a:ext cx="318" cy="635"/>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Line 29"/>
            <p:cNvSpPr>
              <a:spLocks noChangeShapeType="1"/>
            </p:cNvSpPr>
            <p:nvPr/>
          </p:nvSpPr>
          <p:spPr bwMode="auto">
            <a:xfrm flipV="1">
              <a:off x="4649" y="1706"/>
              <a:ext cx="318" cy="544"/>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9" name="Group 33"/>
          <p:cNvGrpSpPr>
            <a:grpSpLocks/>
          </p:cNvGrpSpPr>
          <p:nvPr/>
        </p:nvGrpSpPr>
        <p:grpSpPr bwMode="auto">
          <a:xfrm>
            <a:off x="7423268" y="2838567"/>
            <a:ext cx="1580356" cy="3224635"/>
            <a:chOff x="3923" y="1752"/>
            <a:chExt cx="1044" cy="2222"/>
          </a:xfrm>
        </p:grpSpPr>
        <p:sp>
          <p:nvSpPr>
            <p:cNvPr id="30" name="AutoShape 30"/>
            <p:cNvSpPr>
              <a:spLocks/>
            </p:cNvSpPr>
            <p:nvPr/>
          </p:nvSpPr>
          <p:spPr bwMode="auto">
            <a:xfrm>
              <a:off x="3923" y="1752"/>
              <a:ext cx="227" cy="2222"/>
            </a:xfrm>
            <a:prstGeom prst="rightBrace">
              <a:avLst>
                <a:gd name="adj1" fmla="val 81571"/>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SzTx/>
                <a:buFontTx/>
                <a:buNone/>
              </a:pPr>
              <a:endParaRPr lang="zh-CN" altLang="en-US" sz="2400">
                <a:ea typeface="华文新魏" panose="02010800040101010101" pitchFamily="2" charset="-122"/>
              </a:endParaRPr>
            </a:p>
          </p:txBody>
        </p:sp>
        <p:sp>
          <p:nvSpPr>
            <p:cNvPr id="31" name="AutoShape 31"/>
            <p:cNvSpPr>
              <a:spLocks noChangeArrowheads="1"/>
            </p:cNvSpPr>
            <p:nvPr/>
          </p:nvSpPr>
          <p:spPr bwMode="auto">
            <a:xfrm>
              <a:off x="4241" y="2523"/>
              <a:ext cx="726" cy="771"/>
            </a:xfrm>
            <a:prstGeom prst="foldedCorner">
              <a:avLst>
                <a:gd name="adj" fmla="val 12500"/>
              </a:avLst>
            </a:prstGeom>
            <a:solidFill>
              <a:srgbClr val="33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2000">
                  <a:solidFill>
                    <a:srgbClr val="FF0000"/>
                  </a:solidFill>
                  <a:ea typeface="华文新魏" panose="02010800040101010101" pitchFamily="2" charset="-122"/>
                </a:rPr>
                <a:t>需求规格</a:t>
              </a:r>
            </a:p>
            <a:p>
              <a:pPr algn="ctr" eaLnBrk="1" hangingPunct="1">
                <a:spcBef>
                  <a:spcPct val="0"/>
                </a:spcBef>
                <a:buSzTx/>
                <a:buFontTx/>
                <a:buNone/>
              </a:pPr>
              <a:r>
                <a:rPr lang="zh-CN" altLang="en-US" sz="2000">
                  <a:solidFill>
                    <a:srgbClr val="FF0000"/>
                  </a:solidFill>
                  <a:ea typeface="华文新魏" panose="02010800040101010101" pitchFamily="2" charset="-122"/>
                </a:rPr>
                <a:t>说明书</a:t>
              </a:r>
            </a:p>
          </p:txBody>
        </p:sp>
      </p:grpSp>
    </p:spTree>
    <p:extLst>
      <p:ext uri="{BB962C8B-B14F-4D97-AF65-F5344CB8AC3E}">
        <p14:creationId xmlns:p14="http://schemas.microsoft.com/office/powerpoint/2010/main" val="296361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0" fill="hold"/>
                                        <p:tgtEl>
                                          <p:spTgt spid="29"/>
                                        </p:tgtEl>
                                        <p:attrNameLst>
                                          <p:attrName>ppt_x</p:attrName>
                                        </p:attrNameLst>
                                      </p:cBhvr>
                                      <p:tavLst>
                                        <p:tav tm="0">
                                          <p:val>
                                            <p:strVal val="1+#ppt_w/2"/>
                                          </p:val>
                                        </p:tav>
                                        <p:tav tm="100000">
                                          <p:val>
                                            <p:strVal val="#ppt_x"/>
                                          </p:val>
                                        </p:tav>
                                      </p:tavLst>
                                    </p:anim>
                                    <p:anim calcmode="lin" valueType="num">
                                      <p:cBhvr additive="base">
                                        <p:cTn id="8" dur="20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需求规格说明书概述</a:t>
            </a:r>
          </a:p>
        </p:txBody>
      </p:sp>
      <p:sp>
        <p:nvSpPr>
          <p:cNvPr id="3" name="内容占位符 2"/>
          <p:cNvSpPr>
            <a:spLocks noGrp="1"/>
          </p:cNvSpPr>
          <p:nvPr>
            <p:ph idx="1"/>
          </p:nvPr>
        </p:nvSpPr>
        <p:spPr/>
        <p:txBody>
          <a:bodyPr>
            <a:normAutofit/>
          </a:bodyPr>
          <a:lstStyle/>
          <a:p>
            <a:r>
              <a:rPr lang="zh-CN" altLang="en-US" dirty="0"/>
              <a:t>需求规格说明书编写的重要性</a:t>
            </a:r>
            <a:endParaRPr lang="en-US" altLang="zh-CN" dirty="0"/>
          </a:p>
          <a:p>
            <a:pPr lvl="1"/>
            <a:r>
              <a:rPr lang="zh-CN" altLang="en-US" dirty="0"/>
              <a:t>在经过需求获取活动和需求分析活动的处理之后，软件系统的涉众和需求工程师应该能够就软件的需求和解决方案</a:t>
            </a:r>
            <a:r>
              <a:rPr lang="zh-CN" altLang="en-US" b="1" dirty="0">
                <a:solidFill>
                  <a:schemeClr val="accent1">
                    <a:lumMod val="75000"/>
                  </a:schemeClr>
                </a:solidFill>
              </a:rPr>
              <a:t>达成共识</a:t>
            </a:r>
            <a:r>
              <a:rPr lang="zh-CN" altLang="en-US" dirty="0"/>
              <a:t>。为了保证软件开发的成功，这种共识还需要完整地传递给开发人员。需求规格说明书的编写就是将需求及其软件解决方案进行定义和文档化，并传递给开发人员的需求工程活动。</a:t>
            </a:r>
          </a:p>
          <a:p>
            <a:pPr lvl="1"/>
            <a:r>
              <a:rPr lang="zh-CN" altLang="en-US" dirty="0"/>
              <a:t>需求规格说明书的完成（撰写完成、验证完成）标志着软件需求阶段告一段落。并将作为下一个阶段设计开发阶段的输入和重要依据。</a:t>
            </a:r>
          </a:p>
          <a:p>
            <a:pPr lvl="1"/>
            <a:endParaRPr lang="zh-CN" altLang="en-US" dirty="0"/>
          </a:p>
        </p:txBody>
      </p:sp>
      <p:sp>
        <p:nvSpPr>
          <p:cNvPr id="4" name="灯片编号占位符 3"/>
          <p:cNvSpPr>
            <a:spLocks noGrp="1"/>
          </p:cNvSpPr>
          <p:nvPr>
            <p:ph type="sldNum" sz="quarter" idx="12"/>
          </p:nvPr>
        </p:nvSpPr>
        <p:spPr/>
        <p:txBody>
          <a:bodyPr/>
          <a:lstStyle/>
          <a:p>
            <a:fld id="{61F11F2F-59C7-484E-ABBA-B715CE84EDE9}" type="slidenum">
              <a:rPr lang="zh-CN" altLang="en-US" smtClean="0"/>
              <a:t>59</a:t>
            </a:fld>
            <a:endParaRPr lang="zh-CN" altLang="en-US" dirty="0"/>
          </a:p>
        </p:txBody>
      </p:sp>
      <p:sp>
        <p:nvSpPr>
          <p:cNvPr id="5" name="矩形: 圆角 4"/>
          <p:cNvSpPr/>
          <p:nvPr/>
        </p:nvSpPr>
        <p:spPr>
          <a:xfrm>
            <a:off x="1606550" y="4686301"/>
            <a:ext cx="9747250" cy="1670052"/>
          </a:xfrm>
          <a:prstGeom prst="roundRect">
            <a:avLst>
              <a:gd name="adj" fmla="val 1090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6" name="Picture 7" descr="PE01561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0098" y="5459413"/>
            <a:ext cx="122555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8"/>
          <p:cNvSpPr txBox="1">
            <a:spLocks noChangeArrowheads="1"/>
          </p:cNvSpPr>
          <p:nvPr/>
        </p:nvSpPr>
        <p:spPr bwMode="auto">
          <a:xfrm>
            <a:off x="3061712" y="4805363"/>
            <a:ext cx="9620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SzTx/>
              <a:buFontTx/>
              <a:buNone/>
            </a:pPr>
            <a:r>
              <a:rPr lang="zh-CN" altLang="en-US" sz="1600" dirty="0">
                <a:ea typeface="华文新魏" panose="02010800040101010101" pitchFamily="2" charset="-122"/>
              </a:rPr>
              <a:t>编写</a:t>
            </a:r>
            <a:r>
              <a:rPr lang="en-US" altLang="zh-CN" sz="1600" dirty="0">
                <a:ea typeface="华文新魏" panose="02010800040101010101" pitchFamily="2" charset="-122"/>
              </a:rPr>
              <a:t>SRS</a:t>
            </a:r>
          </a:p>
        </p:txBody>
      </p:sp>
      <p:pic>
        <p:nvPicPr>
          <p:cNvPr id="8" name="Picture 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72986" y="5314950"/>
            <a:ext cx="647700" cy="8636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Text Box 10"/>
          <p:cNvSpPr txBox="1">
            <a:spLocks noChangeArrowheads="1"/>
          </p:cNvSpPr>
          <p:nvPr/>
        </p:nvSpPr>
        <p:spPr bwMode="auto">
          <a:xfrm>
            <a:off x="5417561" y="4762500"/>
            <a:ext cx="2012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SzTx/>
              <a:buFontTx/>
              <a:buNone/>
            </a:pPr>
            <a:r>
              <a:rPr lang="zh-CN" altLang="en-US" sz="1600">
                <a:ea typeface="华文新魏" panose="02010800040101010101" pitchFamily="2" charset="-122"/>
              </a:rPr>
              <a:t>需求（验证）评审会</a:t>
            </a:r>
          </a:p>
        </p:txBody>
      </p:sp>
      <p:pic>
        <p:nvPicPr>
          <p:cNvPr id="10"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29037" y="5168901"/>
            <a:ext cx="769937" cy="100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 Box 12"/>
          <p:cNvSpPr txBox="1">
            <a:spLocks noChangeArrowheads="1"/>
          </p:cNvSpPr>
          <p:nvPr/>
        </p:nvSpPr>
        <p:spPr bwMode="auto">
          <a:xfrm>
            <a:off x="7397173" y="4760913"/>
            <a:ext cx="24193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SzTx/>
              <a:buFontTx/>
              <a:buNone/>
            </a:pPr>
            <a:r>
              <a:rPr lang="zh-CN" altLang="en-US" sz="1600" dirty="0">
                <a:ea typeface="华文新魏" panose="02010800040101010101" pitchFamily="2" charset="-122"/>
              </a:rPr>
              <a:t>需求文档发布（里程碑）</a:t>
            </a:r>
          </a:p>
        </p:txBody>
      </p:sp>
      <p:graphicFrame>
        <p:nvGraphicFramePr>
          <p:cNvPr id="12" name="Object 13"/>
          <p:cNvGraphicFramePr>
            <a:graphicFrameLocks noChangeAspect="1"/>
          </p:cNvGraphicFramePr>
          <p:nvPr>
            <p:extLst>
              <p:ext uri="{D42A27DB-BD31-4B8C-83A1-F6EECF244321}">
                <p14:modId xmlns:p14="http://schemas.microsoft.com/office/powerpoint/2010/main" val="75715714"/>
              </p:ext>
            </p:extLst>
          </p:nvPr>
        </p:nvGraphicFramePr>
        <p:xfrm>
          <a:off x="5884287" y="5241926"/>
          <a:ext cx="1081087" cy="963613"/>
        </p:xfrm>
        <a:graphic>
          <a:graphicData uri="http://schemas.openxmlformats.org/presentationml/2006/ole">
            <mc:AlternateContent xmlns:mc="http://schemas.openxmlformats.org/markup-compatibility/2006">
              <mc:Choice xmlns:v="urn:schemas-microsoft-com:vml" Requires="v">
                <p:oleObj spid="_x0000_s51230" name="剪辑" r:id="rId6" imgW="1879092" imgH="1674266" progId="MS_ClipArt_Gallery.2">
                  <p:embed/>
                </p:oleObj>
              </mc:Choice>
              <mc:Fallback>
                <p:oleObj name="剪辑" r:id="rId6" imgW="1879092" imgH="1674266" progId="MS_ClipArt_Gallery.2">
                  <p:embed/>
                  <p:pic>
                    <p:nvPicPr>
                      <p:cNvPr id="12"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4287" y="5241926"/>
                        <a:ext cx="1081087" cy="963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Text Box 14"/>
          <p:cNvSpPr txBox="1">
            <a:spLocks noChangeArrowheads="1"/>
          </p:cNvSpPr>
          <p:nvPr/>
        </p:nvSpPr>
        <p:spPr bwMode="auto">
          <a:xfrm>
            <a:off x="4141212" y="4810125"/>
            <a:ext cx="9620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SzTx/>
              <a:buFontTx/>
              <a:buNone/>
            </a:pPr>
            <a:r>
              <a:rPr lang="zh-CN" altLang="en-US" sz="1600">
                <a:ea typeface="华文新魏" panose="02010800040101010101" pitchFamily="2" charset="-122"/>
              </a:rPr>
              <a:t>讲解</a:t>
            </a:r>
            <a:r>
              <a:rPr lang="en-US" altLang="zh-CN" sz="1600">
                <a:ea typeface="华文新魏" panose="02010800040101010101" pitchFamily="2" charset="-122"/>
              </a:rPr>
              <a:t>SRS</a:t>
            </a:r>
          </a:p>
        </p:txBody>
      </p:sp>
      <p:sp>
        <p:nvSpPr>
          <p:cNvPr id="14" name="Line 15"/>
          <p:cNvSpPr>
            <a:spLocks noChangeShapeType="1"/>
          </p:cNvSpPr>
          <p:nvPr/>
        </p:nvSpPr>
        <p:spPr bwMode="auto">
          <a:xfrm>
            <a:off x="5020686" y="5529263"/>
            <a:ext cx="576262" cy="0"/>
          </a:xfrm>
          <a:prstGeom prst="line">
            <a:avLst/>
          </a:prstGeom>
          <a:noFill/>
          <a:ln w="57150">
            <a:solidFill>
              <a:srgbClr val="99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6"/>
          <p:cNvSpPr>
            <a:spLocks noChangeShapeType="1"/>
          </p:cNvSpPr>
          <p:nvPr/>
        </p:nvSpPr>
        <p:spPr bwMode="auto">
          <a:xfrm>
            <a:off x="7397174" y="5529263"/>
            <a:ext cx="576263" cy="0"/>
          </a:xfrm>
          <a:prstGeom prst="line">
            <a:avLst/>
          </a:prstGeom>
          <a:noFill/>
          <a:ln w="57150">
            <a:solidFill>
              <a:srgbClr val="99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029180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latin typeface="微软雅黑" panose="020B0503020204020204" pitchFamily="34" charset="-122"/>
                <a:ea typeface="微软雅黑" panose="020B0503020204020204" pitchFamily="34" charset="-122"/>
              </a:rPr>
              <a:t>需求验证概述</a:t>
            </a:r>
            <a:endParaRPr lang="zh-CN" altLang="en-US" dirty="0"/>
          </a:p>
        </p:txBody>
      </p:sp>
      <p:sp>
        <p:nvSpPr>
          <p:cNvPr id="3" name="内容占位符 2"/>
          <p:cNvSpPr>
            <a:spLocks noGrp="1"/>
          </p:cNvSpPr>
          <p:nvPr>
            <p:ph idx="1"/>
          </p:nvPr>
        </p:nvSpPr>
        <p:spPr>
          <a:xfrm>
            <a:off x="838199" y="1236616"/>
            <a:ext cx="10515599" cy="5119733"/>
          </a:xfrm>
        </p:spPr>
        <p:txBody>
          <a:bodyPr>
            <a:normAutofit/>
          </a:bodyPr>
          <a:lstStyle/>
          <a:p>
            <a:r>
              <a:rPr lang="zh-CN" altLang="en-US" sz="3200" dirty="0"/>
              <a:t>需求验证的目标、手段</a:t>
            </a:r>
            <a:endParaRPr lang="en-US" altLang="zh-CN" sz="3200" dirty="0"/>
          </a:p>
          <a:p>
            <a:endParaRPr lang="zh-CN" altLang="en-US" sz="3200" dirty="0"/>
          </a:p>
          <a:p>
            <a:pPr lvl="1"/>
            <a:r>
              <a:rPr lang="zh-CN" altLang="en-US" sz="2800" dirty="0"/>
              <a:t>目标：需求验证的目标是尽可能发现存在的错误，以减少因为需求错误而带来的工作量问题。</a:t>
            </a:r>
            <a:endParaRPr lang="en-US" altLang="zh-CN" sz="2800" dirty="0"/>
          </a:p>
          <a:p>
            <a:pPr lvl="1"/>
            <a:r>
              <a:rPr lang="zh-CN" altLang="en-US" sz="2800" dirty="0"/>
              <a:t>需求验证严格地说就是检验</a:t>
            </a:r>
            <a:r>
              <a:rPr lang="zh-CN" altLang="en-US" sz="2800" dirty="0">
                <a:solidFill>
                  <a:srgbClr val="FF0000"/>
                </a:solidFill>
              </a:rPr>
              <a:t>软件需求规格说明</a:t>
            </a:r>
            <a:r>
              <a:rPr lang="zh-CN" altLang="en-US" sz="2800" dirty="0"/>
              <a:t>，是需求开发的最后一项活动。</a:t>
            </a:r>
            <a:endParaRPr lang="en-US" altLang="zh-CN" sz="2800" dirty="0"/>
          </a:p>
          <a:p>
            <a:pPr lvl="1"/>
            <a:r>
              <a:rPr lang="zh-CN" altLang="en-US" sz="2800" dirty="0"/>
              <a:t>主要手段：需求评审（ </a:t>
            </a:r>
            <a:r>
              <a:rPr lang="en-US" altLang="zh-CN" sz="2800" dirty="0"/>
              <a:t>Review</a:t>
            </a:r>
            <a:r>
              <a:rPr lang="zh-CN" altLang="en-US" sz="2800" dirty="0"/>
              <a:t>）</a:t>
            </a:r>
          </a:p>
        </p:txBody>
      </p:sp>
      <p:sp>
        <p:nvSpPr>
          <p:cNvPr id="4" name="灯片编号占位符 3"/>
          <p:cNvSpPr>
            <a:spLocks noGrp="1"/>
          </p:cNvSpPr>
          <p:nvPr>
            <p:ph type="sldNum" sz="quarter" idx="12"/>
          </p:nvPr>
        </p:nvSpPr>
        <p:spPr/>
        <p:txBody>
          <a:bodyPr/>
          <a:lstStyle/>
          <a:p>
            <a:fld id="{61F11F2F-59C7-484E-ABBA-B715CE84EDE9}" type="slidenum">
              <a:rPr lang="zh-CN" altLang="en-US" smtClean="0"/>
              <a:t>6</a:t>
            </a:fld>
            <a:endParaRPr lang="zh-CN" altLang="en-US" dirty="0"/>
          </a:p>
        </p:txBody>
      </p:sp>
    </p:spTree>
    <p:extLst>
      <p:ext uri="{BB962C8B-B14F-4D97-AF65-F5344CB8AC3E}">
        <p14:creationId xmlns:p14="http://schemas.microsoft.com/office/powerpoint/2010/main" val="34386856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需求规格说明书概述</a:t>
            </a:r>
          </a:p>
        </p:txBody>
      </p:sp>
      <p:sp>
        <p:nvSpPr>
          <p:cNvPr id="3" name="内容占位符 2"/>
          <p:cNvSpPr>
            <a:spLocks noGrp="1"/>
          </p:cNvSpPr>
          <p:nvPr>
            <p:ph idx="1"/>
          </p:nvPr>
        </p:nvSpPr>
        <p:spPr/>
        <p:txBody>
          <a:bodyPr>
            <a:normAutofit/>
          </a:bodyPr>
          <a:lstStyle/>
          <a:p>
            <a:r>
              <a:rPr lang="zh-CN" altLang="en-US" dirty="0"/>
              <a:t>需求规格说明书的作用</a:t>
            </a:r>
            <a:endParaRPr lang="en-US" altLang="zh-CN" dirty="0"/>
          </a:p>
          <a:p>
            <a:pPr lvl="1"/>
            <a:r>
              <a:rPr lang="zh-CN" altLang="en-US" dirty="0"/>
              <a:t>（</a:t>
            </a:r>
            <a:r>
              <a:rPr lang="en-US" altLang="zh-CN" dirty="0"/>
              <a:t>1</a:t>
            </a:r>
            <a:r>
              <a:rPr lang="zh-CN" altLang="en-US" dirty="0"/>
              <a:t>）需求规格说明书文档可以成为各方人员之间有关软件系统的协议基准。开发者和用户可以使用它作为合同协议的重要部分，涉众也可以利用它在相互间达成一致。</a:t>
            </a:r>
          </a:p>
          <a:p>
            <a:pPr lvl="1"/>
            <a:r>
              <a:rPr lang="zh-CN" altLang="en-US" dirty="0"/>
              <a:t>（</a:t>
            </a:r>
            <a:r>
              <a:rPr lang="en-US" altLang="zh-CN" dirty="0"/>
              <a:t>2</a:t>
            </a:r>
            <a:r>
              <a:rPr lang="zh-CN" altLang="en-US" dirty="0"/>
              <a:t>）需求规格说明书文档可以成为项目开发活动的一个重要依据。它可以成为软件估算和项目进度安排的基础，也可以成为开发人员判断设计、测试等工作的进行是否正确的依据。</a:t>
            </a:r>
          </a:p>
          <a:p>
            <a:pPr lvl="1"/>
            <a:r>
              <a:rPr lang="zh-CN" altLang="en-US" dirty="0"/>
              <a:t>（</a:t>
            </a:r>
            <a:r>
              <a:rPr lang="en-US" altLang="zh-CN" dirty="0"/>
              <a:t>3</a:t>
            </a:r>
            <a:r>
              <a:rPr lang="zh-CN" altLang="en-US" dirty="0"/>
              <a:t>）在需求规格说明书文档的编写过程中，可以尽早发现和减少可能存在的需求错误，从而减少项目返工，降低项目的工作量。</a:t>
            </a:r>
          </a:p>
          <a:p>
            <a:pPr lvl="1"/>
            <a:r>
              <a:rPr lang="zh-CN" altLang="en-US" dirty="0"/>
              <a:t>（</a:t>
            </a:r>
            <a:r>
              <a:rPr lang="en-US" altLang="zh-CN" dirty="0"/>
              <a:t>4</a:t>
            </a:r>
            <a:r>
              <a:rPr lang="zh-CN" altLang="en-US" dirty="0"/>
              <a:t>）需求规格说明书文档可以成为有效的智力资产。该智利资产可以帮助新加入的团队成员快速融入项目，可以帮助更好地将软件产品移交给新客户，也可以帮助开发者更好地进行其他类似项目或者后续增强项目的开发。</a:t>
            </a:r>
          </a:p>
        </p:txBody>
      </p:sp>
      <p:sp>
        <p:nvSpPr>
          <p:cNvPr id="4" name="灯片编号占位符 3"/>
          <p:cNvSpPr>
            <a:spLocks noGrp="1"/>
          </p:cNvSpPr>
          <p:nvPr>
            <p:ph type="sldNum" sz="quarter" idx="12"/>
          </p:nvPr>
        </p:nvSpPr>
        <p:spPr/>
        <p:txBody>
          <a:bodyPr/>
          <a:lstStyle/>
          <a:p>
            <a:fld id="{61F11F2F-59C7-484E-ABBA-B715CE84EDE9}" type="slidenum">
              <a:rPr lang="zh-CN" altLang="en-US" smtClean="0"/>
              <a:t>60</a:t>
            </a:fld>
            <a:endParaRPr lang="zh-CN" altLang="en-US" dirty="0"/>
          </a:p>
        </p:txBody>
      </p:sp>
    </p:spTree>
    <p:extLst>
      <p:ext uri="{BB962C8B-B14F-4D97-AF65-F5344CB8AC3E}">
        <p14:creationId xmlns:p14="http://schemas.microsoft.com/office/powerpoint/2010/main" val="18645415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需求规格说明书概述</a:t>
            </a:r>
          </a:p>
        </p:txBody>
      </p:sp>
      <p:sp>
        <p:nvSpPr>
          <p:cNvPr id="3" name="内容占位符 2"/>
          <p:cNvSpPr>
            <a:spLocks noGrp="1"/>
          </p:cNvSpPr>
          <p:nvPr>
            <p:ph idx="1"/>
          </p:nvPr>
        </p:nvSpPr>
        <p:spPr/>
        <p:txBody>
          <a:bodyPr>
            <a:normAutofit/>
          </a:bodyPr>
          <a:lstStyle/>
          <a:p>
            <a:r>
              <a:rPr lang="zh-CN" altLang="en-US" dirty="0"/>
              <a:t>需求规格说明书撰写的素材（面向对象）</a:t>
            </a:r>
          </a:p>
          <a:p>
            <a:pPr lvl="1"/>
            <a:endParaRPr lang="zh-CN" altLang="en-US" dirty="0"/>
          </a:p>
        </p:txBody>
      </p:sp>
      <p:sp>
        <p:nvSpPr>
          <p:cNvPr id="4" name="灯片编号占位符 3"/>
          <p:cNvSpPr>
            <a:spLocks noGrp="1"/>
          </p:cNvSpPr>
          <p:nvPr>
            <p:ph type="sldNum" sz="quarter" idx="12"/>
          </p:nvPr>
        </p:nvSpPr>
        <p:spPr/>
        <p:txBody>
          <a:bodyPr/>
          <a:lstStyle/>
          <a:p>
            <a:fld id="{61F11F2F-59C7-484E-ABBA-B715CE84EDE9}" type="slidenum">
              <a:rPr lang="zh-CN" altLang="en-US" smtClean="0"/>
              <a:t>61</a:t>
            </a:fld>
            <a:endParaRPr lang="zh-CN" altLang="en-US" dirty="0"/>
          </a:p>
        </p:txBody>
      </p:sp>
      <p:sp>
        <p:nvSpPr>
          <p:cNvPr id="5" name="矩形: 圆角 4"/>
          <p:cNvSpPr/>
          <p:nvPr/>
        </p:nvSpPr>
        <p:spPr>
          <a:xfrm>
            <a:off x="1289050" y="1932709"/>
            <a:ext cx="10064750" cy="4423642"/>
          </a:xfrm>
          <a:prstGeom prst="roundRect">
            <a:avLst>
              <a:gd name="adj" fmla="val 6097"/>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grpSp>
        <p:nvGrpSpPr>
          <p:cNvPr id="6" name="Group 7"/>
          <p:cNvGrpSpPr>
            <a:grpSpLocks/>
          </p:cNvGrpSpPr>
          <p:nvPr/>
        </p:nvGrpSpPr>
        <p:grpSpPr bwMode="auto">
          <a:xfrm>
            <a:off x="2648995" y="2178468"/>
            <a:ext cx="5177607" cy="3998496"/>
            <a:chOff x="3107" y="890"/>
            <a:chExt cx="2495" cy="2313"/>
          </a:xfrm>
        </p:grpSpPr>
        <p:sp>
          <p:nvSpPr>
            <p:cNvPr id="7" name="Rectangle 8"/>
            <p:cNvSpPr>
              <a:spLocks noChangeArrowheads="1"/>
            </p:cNvSpPr>
            <p:nvPr/>
          </p:nvSpPr>
          <p:spPr bwMode="auto">
            <a:xfrm>
              <a:off x="3107" y="890"/>
              <a:ext cx="635" cy="318"/>
            </a:xfrm>
            <a:prstGeom prst="rect">
              <a:avLst/>
            </a:prstGeom>
            <a:solidFill>
              <a:schemeClr val="accent1"/>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1800">
                  <a:ea typeface="华文新魏" panose="02010800040101010101" pitchFamily="2" charset="-122"/>
                </a:rPr>
                <a:t>基本用例模型</a:t>
              </a:r>
            </a:p>
          </p:txBody>
        </p:sp>
        <p:sp>
          <p:nvSpPr>
            <p:cNvPr id="8" name="Rectangle 9"/>
            <p:cNvSpPr>
              <a:spLocks noChangeArrowheads="1"/>
            </p:cNvSpPr>
            <p:nvPr/>
          </p:nvSpPr>
          <p:spPr bwMode="auto">
            <a:xfrm>
              <a:off x="3107" y="1389"/>
              <a:ext cx="635" cy="318"/>
            </a:xfrm>
            <a:prstGeom prst="rect">
              <a:avLst/>
            </a:prstGeom>
            <a:solidFill>
              <a:schemeClr val="accent1"/>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1800" dirty="0">
                  <a:ea typeface="华文新魏" panose="02010800040101010101" pitchFamily="2" charset="-122"/>
                </a:rPr>
                <a:t>业务规则</a:t>
              </a:r>
            </a:p>
          </p:txBody>
        </p:sp>
        <p:sp>
          <p:nvSpPr>
            <p:cNvPr id="9" name="Rectangle 10"/>
            <p:cNvSpPr>
              <a:spLocks noChangeArrowheads="1"/>
            </p:cNvSpPr>
            <p:nvPr/>
          </p:nvSpPr>
          <p:spPr bwMode="auto">
            <a:xfrm>
              <a:off x="3107" y="1887"/>
              <a:ext cx="635" cy="318"/>
            </a:xfrm>
            <a:prstGeom prst="rect">
              <a:avLst/>
            </a:prstGeom>
            <a:solidFill>
              <a:schemeClr val="accent1"/>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en-US" altLang="zh-CN" sz="1800">
                  <a:ea typeface="华文新魏" panose="02010800040101010101" pitchFamily="2" charset="-122"/>
                </a:rPr>
                <a:t>CRC</a:t>
              </a:r>
              <a:r>
                <a:rPr lang="zh-CN" altLang="en-US" sz="1800">
                  <a:ea typeface="华文新魏" panose="02010800040101010101" pitchFamily="2" charset="-122"/>
                </a:rPr>
                <a:t>模型</a:t>
              </a:r>
            </a:p>
          </p:txBody>
        </p:sp>
        <p:sp>
          <p:nvSpPr>
            <p:cNvPr id="10" name="Rectangle 11"/>
            <p:cNvSpPr>
              <a:spLocks noChangeArrowheads="1"/>
            </p:cNvSpPr>
            <p:nvPr/>
          </p:nvSpPr>
          <p:spPr bwMode="auto">
            <a:xfrm>
              <a:off x="3107" y="2386"/>
              <a:ext cx="635" cy="318"/>
            </a:xfrm>
            <a:prstGeom prst="rect">
              <a:avLst/>
            </a:prstGeom>
            <a:solidFill>
              <a:schemeClr val="accent1"/>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1800">
                  <a:ea typeface="华文新魏" panose="02010800040101010101" pitchFamily="2" charset="-122"/>
                </a:rPr>
                <a:t>用户界面</a:t>
              </a:r>
            </a:p>
            <a:p>
              <a:pPr algn="ctr" eaLnBrk="1" hangingPunct="1">
                <a:spcBef>
                  <a:spcPct val="0"/>
                </a:spcBef>
                <a:buSzTx/>
                <a:buFontTx/>
                <a:buNone/>
              </a:pPr>
              <a:r>
                <a:rPr lang="zh-CN" altLang="en-US" sz="1800">
                  <a:ea typeface="华文新魏" panose="02010800040101010101" pitchFamily="2" charset="-122"/>
                </a:rPr>
                <a:t>流程图</a:t>
              </a:r>
            </a:p>
          </p:txBody>
        </p:sp>
        <p:sp>
          <p:nvSpPr>
            <p:cNvPr id="11" name="Rectangle 12"/>
            <p:cNvSpPr>
              <a:spLocks noChangeArrowheads="1"/>
            </p:cNvSpPr>
            <p:nvPr/>
          </p:nvSpPr>
          <p:spPr bwMode="auto">
            <a:xfrm>
              <a:off x="3107" y="2885"/>
              <a:ext cx="635" cy="318"/>
            </a:xfrm>
            <a:prstGeom prst="rect">
              <a:avLst/>
            </a:prstGeom>
            <a:solidFill>
              <a:schemeClr val="accent1"/>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1800">
                  <a:ea typeface="华文新魏" panose="02010800040101010101" pitchFamily="2" charset="-122"/>
                </a:rPr>
                <a:t>基本用户界面</a:t>
              </a:r>
            </a:p>
            <a:p>
              <a:pPr algn="ctr" eaLnBrk="1" hangingPunct="1">
                <a:spcBef>
                  <a:spcPct val="0"/>
                </a:spcBef>
                <a:buSzTx/>
                <a:buFontTx/>
                <a:buNone/>
              </a:pPr>
              <a:r>
                <a:rPr lang="zh-CN" altLang="en-US" sz="1800">
                  <a:ea typeface="华文新魏" panose="02010800040101010101" pitchFamily="2" charset="-122"/>
                </a:rPr>
                <a:t>原型</a:t>
              </a:r>
            </a:p>
          </p:txBody>
        </p:sp>
        <p:sp>
          <p:nvSpPr>
            <p:cNvPr id="12" name="Rectangle 13"/>
            <p:cNvSpPr>
              <a:spLocks noChangeArrowheads="1"/>
            </p:cNvSpPr>
            <p:nvPr/>
          </p:nvSpPr>
          <p:spPr bwMode="auto">
            <a:xfrm>
              <a:off x="4014" y="890"/>
              <a:ext cx="635" cy="318"/>
            </a:xfrm>
            <a:prstGeom prst="rect">
              <a:avLst/>
            </a:prstGeom>
            <a:solidFill>
              <a:srgbClr val="CC00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1800">
                  <a:solidFill>
                    <a:schemeClr val="bg1"/>
                  </a:solidFill>
                  <a:ea typeface="华文新魏" panose="02010800040101010101" pitchFamily="2" charset="-122"/>
                </a:rPr>
                <a:t>用例模型</a:t>
              </a:r>
            </a:p>
          </p:txBody>
        </p:sp>
        <p:sp>
          <p:nvSpPr>
            <p:cNvPr id="13" name="Rectangle 14"/>
            <p:cNvSpPr>
              <a:spLocks noChangeArrowheads="1"/>
            </p:cNvSpPr>
            <p:nvPr/>
          </p:nvSpPr>
          <p:spPr bwMode="auto">
            <a:xfrm>
              <a:off x="4014" y="1479"/>
              <a:ext cx="635" cy="318"/>
            </a:xfrm>
            <a:prstGeom prst="rect">
              <a:avLst/>
            </a:prstGeom>
            <a:solidFill>
              <a:srgbClr val="CC00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1800">
                  <a:solidFill>
                    <a:schemeClr val="bg1"/>
                  </a:solidFill>
                  <a:ea typeface="华文新魏" panose="02010800040101010101" pitchFamily="2" charset="-122"/>
                </a:rPr>
                <a:t>顺序图</a:t>
              </a:r>
            </a:p>
          </p:txBody>
        </p:sp>
        <p:sp>
          <p:nvSpPr>
            <p:cNvPr id="14" name="Rectangle 15"/>
            <p:cNvSpPr>
              <a:spLocks noChangeArrowheads="1"/>
            </p:cNvSpPr>
            <p:nvPr/>
          </p:nvSpPr>
          <p:spPr bwMode="auto">
            <a:xfrm>
              <a:off x="4014" y="2069"/>
              <a:ext cx="635" cy="318"/>
            </a:xfrm>
            <a:prstGeom prst="rect">
              <a:avLst/>
            </a:prstGeom>
            <a:solidFill>
              <a:srgbClr val="CC00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1800">
                  <a:solidFill>
                    <a:schemeClr val="bg1"/>
                  </a:solidFill>
                  <a:ea typeface="华文新魏" panose="02010800040101010101" pitchFamily="2" charset="-122"/>
                </a:rPr>
                <a:t>类模型</a:t>
              </a:r>
              <a:r>
                <a:rPr lang="en-US" altLang="zh-CN" sz="1800">
                  <a:solidFill>
                    <a:schemeClr val="bg1"/>
                  </a:solidFill>
                  <a:ea typeface="华文新魏" panose="02010800040101010101" pitchFamily="2" charset="-122"/>
                </a:rPr>
                <a:t>(</a:t>
              </a:r>
              <a:r>
                <a:rPr lang="zh-CN" altLang="en-US" sz="1800">
                  <a:solidFill>
                    <a:schemeClr val="bg1"/>
                  </a:solidFill>
                  <a:ea typeface="华文新魏" panose="02010800040101010101" pitchFamily="2" charset="-122"/>
                </a:rPr>
                <a:t>分析</a:t>
              </a:r>
              <a:r>
                <a:rPr lang="en-US" altLang="zh-CN" sz="1800">
                  <a:solidFill>
                    <a:schemeClr val="bg1"/>
                  </a:solidFill>
                  <a:ea typeface="华文新魏" panose="02010800040101010101" pitchFamily="2" charset="-122"/>
                </a:rPr>
                <a:t>)</a:t>
              </a:r>
            </a:p>
          </p:txBody>
        </p:sp>
        <p:sp>
          <p:nvSpPr>
            <p:cNvPr id="15" name="Rectangle 16"/>
            <p:cNvSpPr>
              <a:spLocks noChangeArrowheads="1"/>
            </p:cNvSpPr>
            <p:nvPr/>
          </p:nvSpPr>
          <p:spPr bwMode="auto">
            <a:xfrm>
              <a:off x="4014" y="2659"/>
              <a:ext cx="635" cy="318"/>
            </a:xfrm>
            <a:prstGeom prst="rect">
              <a:avLst/>
            </a:prstGeom>
            <a:solidFill>
              <a:srgbClr val="CC00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1800">
                  <a:solidFill>
                    <a:schemeClr val="bg1"/>
                  </a:solidFill>
                  <a:ea typeface="华文新魏" panose="02010800040101010101" pitchFamily="2" charset="-122"/>
                </a:rPr>
                <a:t>用户界面原型</a:t>
              </a:r>
            </a:p>
          </p:txBody>
        </p:sp>
        <p:sp>
          <p:nvSpPr>
            <p:cNvPr id="16" name="Rectangle 17"/>
            <p:cNvSpPr>
              <a:spLocks noChangeArrowheads="1"/>
            </p:cNvSpPr>
            <p:nvPr/>
          </p:nvSpPr>
          <p:spPr bwMode="auto">
            <a:xfrm>
              <a:off x="4967" y="1479"/>
              <a:ext cx="635" cy="318"/>
            </a:xfrm>
            <a:prstGeom prst="rect">
              <a:avLst/>
            </a:prstGeom>
            <a:solidFill>
              <a:srgbClr val="CC00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1800">
                  <a:solidFill>
                    <a:schemeClr val="bg1"/>
                  </a:solidFill>
                  <a:ea typeface="华文新魏" panose="02010800040101010101" pitchFamily="2" charset="-122"/>
                </a:rPr>
                <a:t>活动图</a:t>
              </a:r>
            </a:p>
          </p:txBody>
        </p:sp>
        <p:sp>
          <p:nvSpPr>
            <p:cNvPr id="17" name="Line 18"/>
            <p:cNvSpPr>
              <a:spLocks noChangeShapeType="1"/>
            </p:cNvSpPr>
            <p:nvPr/>
          </p:nvSpPr>
          <p:spPr bwMode="auto">
            <a:xfrm>
              <a:off x="3742" y="1026"/>
              <a:ext cx="272"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19"/>
            <p:cNvSpPr>
              <a:spLocks noChangeShapeType="1"/>
            </p:cNvSpPr>
            <p:nvPr/>
          </p:nvSpPr>
          <p:spPr bwMode="auto">
            <a:xfrm flipV="1">
              <a:off x="3742" y="1207"/>
              <a:ext cx="272" cy="182"/>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Line 20"/>
            <p:cNvSpPr>
              <a:spLocks noChangeShapeType="1"/>
            </p:cNvSpPr>
            <p:nvPr/>
          </p:nvSpPr>
          <p:spPr bwMode="auto">
            <a:xfrm>
              <a:off x="4332" y="1207"/>
              <a:ext cx="0" cy="272"/>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Line 21"/>
            <p:cNvSpPr>
              <a:spLocks noChangeShapeType="1"/>
            </p:cNvSpPr>
            <p:nvPr/>
          </p:nvSpPr>
          <p:spPr bwMode="auto">
            <a:xfrm>
              <a:off x="4332" y="1797"/>
              <a:ext cx="0" cy="272"/>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22"/>
            <p:cNvSpPr>
              <a:spLocks noChangeShapeType="1"/>
            </p:cNvSpPr>
            <p:nvPr/>
          </p:nvSpPr>
          <p:spPr bwMode="auto">
            <a:xfrm>
              <a:off x="4332" y="2387"/>
              <a:ext cx="0" cy="272"/>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Line 23"/>
            <p:cNvSpPr>
              <a:spLocks noChangeShapeType="1"/>
            </p:cNvSpPr>
            <p:nvPr/>
          </p:nvSpPr>
          <p:spPr bwMode="auto">
            <a:xfrm>
              <a:off x="3742" y="1570"/>
              <a:ext cx="272" cy="68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Line 24"/>
            <p:cNvSpPr>
              <a:spLocks noChangeShapeType="1"/>
            </p:cNvSpPr>
            <p:nvPr/>
          </p:nvSpPr>
          <p:spPr bwMode="auto">
            <a:xfrm flipH="1">
              <a:off x="3742" y="2250"/>
              <a:ext cx="272" cy="31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25"/>
            <p:cNvSpPr>
              <a:spLocks noChangeShapeType="1"/>
            </p:cNvSpPr>
            <p:nvPr/>
          </p:nvSpPr>
          <p:spPr bwMode="auto">
            <a:xfrm>
              <a:off x="3742" y="2659"/>
              <a:ext cx="272" cy="181"/>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26"/>
            <p:cNvSpPr>
              <a:spLocks noChangeShapeType="1"/>
            </p:cNvSpPr>
            <p:nvPr/>
          </p:nvSpPr>
          <p:spPr bwMode="auto">
            <a:xfrm flipV="1">
              <a:off x="3742" y="2885"/>
              <a:ext cx="272" cy="182"/>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Line 27"/>
            <p:cNvSpPr>
              <a:spLocks noChangeShapeType="1"/>
            </p:cNvSpPr>
            <p:nvPr/>
          </p:nvSpPr>
          <p:spPr bwMode="auto">
            <a:xfrm flipH="1" flipV="1">
              <a:off x="3742" y="2069"/>
              <a:ext cx="272" cy="181"/>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28"/>
            <p:cNvSpPr>
              <a:spLocks noChangeShapeType="1"/>
            </p:cNvSpPr>
            <p:nvPr/>
          </p:nvSpPr>
          <p:spPr bwMode="auto">
            <a:xfrm>
              <a:off x="4649" y="1026"/>
              <a:ext cx="318" cy="635"/>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Line 29"/>
            <p:cNvSpPr>
              <a:spLocks noChangeShapeType="1"/>
            </p:cNvSpPr>
            <p:nvPr/>
          </p:nvSpPr>
          <p:spPr bwMode="auto">
            <a:xfrm flipV="1">
              <a:off x="4649" y="1706"/>
              <a:ext cx="318" cy="544"/>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9" name="Group 30"/>
          <p:cNvGrpSpPr>
            <a:grpSpLocks/>
          </p:cNvGrpSpPr>
          <p:nvPr/>
        </p:nvGrpSpPr>
        <p:grpSpPr bwMode="auto">
          <a:xfrm>
            <a:off x="7760744" y="2152652"/>
            <a:ext cx="2410402" cy="3806825"/>
            <a:chOff x="3923" y="1752"/>
            <a:chExt cx="1044" cy="2222"/>
          </a:xfrm>
        </p:grpSpPr>
        <p:sp>
          <p:nvSpPr>
            <p:cNvPr id="30" name="AutoShape 31"/>
            <p:cNvSpPr>
              <a:spLocks/>
            </p:cNvSpPr>
            <p:nvPr/>
          </p:nvSpPr>
          <p:spPr bwMode="auto">
            <a:xfrm>
              <a:off x="3923" y="1752"/>
              <a:ext cx="227" cy="2222"/>
            </a:xfrm>
            <a:prstGeom prst="rightBrace">
              <a:avLst>
                <a:gd name="adj1" fmla="val 81571"/>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SzTx/>
                <a:buFontTx/>
                <a:buNone/>
              </a:pPr>
              <a:endParaRPr lang="zh-CN" altLang="en-US" sz="2400">
                <a:ea typeface="华文新魏" panose="02010800040101010101" pitchFamily="2" charset="-122"/>
              </a:endParaRPr>
            </a:p>
          </p:txBody>
        </p:sp>
        <p:sp>
          <p:nvSpPr>
            <p:cNvPr id="31" name="AutoShape 32"/>
            <p:cNvSpPr>
              <a:spLocks noChangeArrowheads="1"/>
            </p:cNvSpPr>
            <p:nvPr/>
          </p:nvSpPr>
          <p:spPr bwMode="auto">
            <a:xfrm>
              <a:off x="4241" y="2523"/>
              <a:ext cx="726" cy="771"/>
            </a:xfrm>
            <a:prstGeom prst="foldedCorner">
              <a:avLst>
                <a:gd name="adj" fmla="val 12500"/>
              </a:avLst>
            </a:prstGeom>
            <a:solidFill>
              <a:srgbClr val="33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SzTx/>
                <a:buFontTx/>
                <a:buNone/>
              </a:pPr>
              <a:r>
                <a:rPr lang="zh-CN" altLang="en-US" sz="2800" dirty="0">
                  <a:solidFill>
                    <a:srgbClr val="FF0000"/>
                  </a:solidFill>
                  <a:ea typeface="华文新魏" panose="02010800040101010101" pitchFamily="2" charset="-122"/>
                </a:rPr>
                <a:t>需求规格</a:t>
              </a:r>
            </a:p>
            <a:p>
              <a:pPr algn="ctr" eaLnBrk="1" hangingPunct="1">
                <a:spcBef>
                  <a:spcPct val="0"/>
                </a:spcBef>
                <a:buSzTx/>
                <a:buFontTx/>
                <a:buNone/>
              </a:pPr>
              <a:r>
                <a:rPr lang="zh-CN" altLang="en-US" sz="2800" dirty="0">
                  <a:solidFill>
                    <a:srgbClr val="FF0000"/>
                  </a:solidFill>
                  <a:ea typeface="华文新魏" panose="02010800040101010101" pitchFamily="2" charset="-122"/>
                </a:rPr>
                <a:t>说明书</a:t>
              </a:r>
            </a:p>
          </p:txBody>
        </p:sp>
      </p:grpSp>
    </p:spTree>
    <p:extLst>
      <p:ext uri="{BB962C8B-B14F-4D97-AF65-F5344CB8AC3E}">
        <p14:creationId xmlns:p14="http://schemas.microsoft.com/office/powerpoint/2010/main" val="30890061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需求规格说明书概述</a:t>
            </a:r>
          </a:p>
        </p:txBody>
      </p:sp>
      <p:sp>
        <p:nvSpPr>
          <p:cNvPr id="3" name="内容占位符 2"/>
          <p:cNvSpPr>
            <a:spLocks noGrp="1"/>
          </p:cNvSpPr>
          <p:nvPr>
            <p:ph idx="1"/>
          </p:nvPr>
        </p:nvSpPr>
        <p:spPr/>
        <p:txBody>
          <a:bodyPr>
            <a:normAutofit/>
          </a:bodyPr>
          <a:lstStyle/>
          <a:p>
            <a:r>
              <a:rPr lang="zh-CN" altLang="en-US" sz="3200" dirty="0"/>
              <a:t>撰写需求规格说明书</a:t>
            </a:r>
            <a:r>
              <a:rPr lang="en-US" altLang="zh-CN" sz="3200" dirty="0"/>
              <a:t>——</a:t>
            </a:r>
            <a:r>
              <a:rPr lang="zh-CN" altLang="en-US" sz="3200" dirty="0"/>
              <a:t>重要基础</a:t>
            </a:r>
            <a:endParaRPr lang="en-US" altLang="zh-CN" sz="3200" dirty="0"/>
          </a:p>
          <a:p>
            <a:pPr lvl="1"/>
            <a:r>
              <a:rPr lang="zh-CN" altLang="en-US" sz="2800" dirty="0"/>
              <a:t>需求获取</a:t>
            </a:r>
          </a:p>
          <a:p>
            <a:pPr lvl="2"/>
            <a:r>
              <a:rPr lang="zh-CN" altLang="en-US" sz="2400" dirty="0"/>
              <a:t>目标是得到用户需求</a:t>
            </a:r>
            <a:r>
              <a:rPr lang="en-US" altLang="zh-CN" sz="2400" dirty="0"/>
              <a:t>——</a:t>
            </a:r>
            <a:r>
              <a:rPr lang="zh-CN" altLang="en-US" sz="2400" dirty="0"/>
              <a:t>收集需求信息</a:t>
            </a:r>
          </a:p>
          <a:p>
            <a:pPr lvl="1"/>
            <a:r>
              <a:rPr lang="zh-CN" altLang="en-US" sz="2800" dirty="0"/>
              <a:t>需求分析</a:t>
            </a:r>
          </a:p>
          <a:p>
            <a:pPr lvl="2"/>
            <a:r>
              <a:rPr lang="zh-CN" altLang="en-US" sz="2400" dirty="0"/>
              <a:t>目标是更深刻的理解用户需求</a:t>
            </a:r>
            <a:r>
              <a:rPr lang="en-US" altLang="zh-CN" sz="2400" dirty="0"/>
              <a:t>——</a:t>
            </a:r>
            <a:r>
              <a:rPr lang="zh-CN" altLang="en-US" sz="2400" dirty="0"/>
              <a:t>界定能够让用户满意的解决方案准则</a:t>
            </a:r>
          </a:p>
          <a:p>
            <a:pPr lvl="1"/>
            <a:r>
              <a:rPr lang="zh-CN" altLang="en-US" sz="2800" dirty="0"/>
              <a:t>需求规格说明</a:t>
            </a:r>
          </a:p>
          <a:p>
            <a:pPr lvl="2"/>
            <a:r>
              <a:rPr lang="zh-CN" altLang="en-US" sz="2400" dirty="0"/>
              <a:t>目标是定义用户需求</a:t>
            </a:r>
            <a:r>
              <a:rPr lang="en-US" altLang="zh-CN" sz="2400" dirty="0"/>
              <a:t>——</a:t>
            </a:r>
            <a:r>
              <a:rPr lang="zh-CN" altLang="en-US" sz="2400" dirty="0"/>
              <a:t>准确描述需求及其解决方案</a:t>
            </a:r>
          </a:p>
          <a:p>
            <a:pPr lvl="1"/>
            <a:endParaRPr lang="zh-CN" altLang="en-US" sz="2800" dirty="0"/>
          </a:p>
          <a:p>
            <a:pPr lvl="1"/>
            <a:endParaRPr lang="zh-CN" altLang="en-US" sz="2800" dirty="0"/>
          </a:p>
        </p:txBody>
      </p:sp>
      <p:sp>
        <p:nvSpPr>
          <p:cNvPr id="4" name="灯片编号占位符 3"/>
          <p:cNvSpPr>
            <a:spLocks noGrp="1"/>
          </p:cNvSpPr>
          <p:nvPr>
            <p:ph type="sldNum" sz="quarter" idx="12"/>
          </p:nvPr>
        </p:nvSpPr>
        <p:spPr/>
        <p:txBody>
          <a:bodyPr/>
          <a:lstStyle/>
          <a:p>
            <a:fld id="{61F11F2F-59C7-484E-ABBA-B715CE84EDE9}" type="slidenum">
              <a:rPr lang="zh-CN" altLang="en-US" smtClean="0"/>
              <a:t>62</a:t>
            </a:fld>
            <a:endParaRPr lang="zh-CN" altLang="en-US" dirty="0"/>
          </a:p>
        </p:txBody>
      </p:sp>
    </p:spTree>
    <p:extLst>
      <p:ext uri="{BB962C8B-B14F-4D97-AF65-F5344CB8AC3E}">
        <p14:creationId xmlns:p14="http://schemas.microsoft.com/office/powerpoint/2010/main" val="11280487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需求规格说明书概述</a:t>
            </a:r>
          </a:p>
        </p:txBody>
      </p:sp>
      <p:sp>
        <p:nvSpPr>
          <p:cNvPr id="3" name="内容占位符 2"/>
          <p:cNvSpPr>
            <a:spLocks noGrp="1"/>
          </p:cNvSpPr>
          <p:nvPr>
            <p:ph idx="1"/>
          </p:nvPr>
        </p:nvSpPr>
        <p:spPr/>
        <p:txBody>
          <a:bodyPr>
            <a:normAutofit/>
          </a:bodyPr>
          <a:lstStyle/>
          <a:p>
            <a:r>
              <a:rPr lang="zh-CN" altLang="en-US" sz="3200" dirty="0"/>
              <a:t>撰写需求规格说明书</a:t>
            </a:r>
            <a:r>
              <a:rPr lang="en-US" altLang="zh-CN" sz="3200" dirty="0"/>
              <a:t>——</a:t>
            </a:r>
            <a:r>
              <a:rPr lang="zh-CN" altLang="en-US" sz="3200" dirty="0"/>
              <a:t>主要活动</a:t>
            </a:r>
            <a:endParaRPr lang="en-US" altLang="zh-CN" sz="3200" dirty="0"/>
          </a:p>
          <a:p>
            <a:pPr lvl="1"/>
            <a:endParaRPr lang="zh-CN" altLang="en-US" sz="2800" dirty="0"/>
          </a:p>
        </p:txBody>
      </p:sp>
      <p:sp>
        <p:nvSpPr>
          <p:cNvPr id="4" name="灯片编号占位符 3"/>
          <p:cNvSpPr>
            <a:spLocks noGrp="1"/>
          </p:cNvSpPr>
          <p:nvPr>
            <p:ph type="sldNum" sz="quarter" idx="12"/>
          </p:nvPr>
        </p:nvSpPr>
        <p:spPr/>
        <p:txBody>
          <a:bodyPr/>
          <a:lstStyle/>
          <a:p>
            <a:fld id="{61F11F2F-59C7-484E-ABBA-B715CE84EDE9}" type="slidenum">
              <a:rPr lang="zh-CN" altLang="en-US" smtClean="0"/>
              <a:t>63</a:t>
            </a:fld>
            <a:endParaRPr lang="zh-CN" altLang="en-US" dirty="0"/>
          </a:p>
        </p:txBody>
      </p:sp>
      <p:sp>
        <p:nvSpPr>
          <p:cNvPr id="5" name="矩形: 圆角 4"/>
          <p:cNvSpPr/>
          <p:nvPr/>
        </p:nvSpPr>
        <p:spPr>
          <a:xfrm>
            <a:off x="1282701" y="2047009"/>
            <a:ext cx="10071100" cy="4217042"/>
          </a:xfrm>
          <a:prstGeom prst="roundRect">
            <a:avLst>
              <a:gd name="adj" fmla="val 5167"/>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graphicFrame>
        <p:nvGraphicFramePr>
          <p:cNvPr id="6" name="Object 8"/>
          <p:cNvGraphicFramePr>
            <a:graphicFrameLocks noChangeAspect="1"/>
          </p:cNvGraphicFramePr>
          <p:nvPr>
            <p:extLst>
              <p:ext uri="{D42A27DB-BD31-4B8C-83A1-F6EECF244321}">
                <p14:modId xmlns:p14="http://schemas.microsoft.com/office/powerpoint/2010/main" val="3049691264"/>
              </p:ext>
            </p:extLst>
          </p:nvPr>
        </p:nvGraphicFramePr>
        <p:xfrm>
          <a:off x="1721661" y="2292658"/>
          <a:ext cx="9283783" cy="3695392"/>
        </p:xfrm>
        <a:graphic>
          <a:graphicData uri="http://schemas.openxmlformats.org/presentationml/2006/ole">
            <mc:AlternateContent xmlns:mc="http://schemas.openxmlformats.org/markup-compatibility/2006">
              <mc:Choice xmlns:v="urn:schemas-microsoft-com:vml" Requires="v">
                <p:oleObj spid="_x0000_s52254" name="Visio" r:id="rId3" imgW="5863590" imgH="2335530" progId="Visio.Drawing.11">
                  <p:embed/>
                </p:oleObj>
              </mc:Choice>
              <mc:Fallback>
                <p:oleObj name="Visio" r:id="rId3" imgW="5863590" imgH="2335530" progId="Visio.Drawing.11">
                  <p:embed/>
                  <p:pic>
                    <p:nvPicPr>
                      <p:cNvPr id="6"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1661" y="2292658"/>
                        <a:ext cx="9283783" cy="369539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4546315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主要内容</a:t>
            </a:r>
          </a:p>
        </p:txBody>
      </p:sp>
      <p:sp>
        <p:nvSpPr>
          <p:cNvPr id="6" name="灯片编号占位符 5"/>
          <p:cNvSpPr>
            <a:spLocks noGrp="1"/>
          </p:cNvSpPr>
          <p:nvPr>
            <p:ph type="sldNum" sz="quarter" idx="12"/>
          </p:nvPr>
        </p:nvSpPr>
        <p:spPr/>
        <p:txBody>
          <a:bodyPr/>
          <a:lstStyle/>
          <a:p>
            <a:fld id="{61F11F2F-59C7-484E-ABBA-B715CE84EDE9}" type="slidenum">
              <a:rPr lang="zh-CN" altLang="en-US" smtClean="0"/>
              <a:t>64</a:t>
            </a:fld>
            <a:endParaRPr lang="zh-CN" altLang="en-US"/>
          </a:p>
        </p:txBody>
      </p:sp>
      <p:grpSp>
        <p:nvGrpSpPr>
          <p:cNvPr id="4" name="组合 3">
            <a:extLst>
              <a:ext uri="{FF2B5EF4-FFF2-40B4-BE49-F238E27FC236}">
                <a16:creationId xmlns:a16="http://schemas.microsoft.com/office/drawing/2014/main" id="{18BD1C0D-486D-C541-B347-28FAE9472305}"/>
              </a:ext>
            </a:extLst>
          </p:cNvPr>
          <p:cNvGrpSpPr/>
          <p:nvPr/>
        </p:nvGrpSpPr>
        <p:grpSpPr>
          <a:xfrm>
            <a:off x="1006379" y="1412988"/>
            <a:ext cx="2866710" cy="4669158"/>
            <a:chOff x="1811206" y="2192812"/>
            <a:chExt cx="1828630" cy="3027962"/>
          </a:xfrm>
        </p:grpSpPr>
        <p:pic>
          <p:nvPicPr>
            <p:cNvPr id="16" name="Picture 3">
              <a:extLst>
                <a:ext uri="{FF2B5EF4-FFF2-40B4-BE49-F238E27FC236}">
                  <a16:creationId xmlns:a16="http://schemas.microsoft.com/office/drawing/2014/main" id="{E379D07E-E3B2-B443-B4AF-3F500CB87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1206" y="2192812"/>
              <a:ext cx="1783376" cy="3027962"/>
            </a:xfrm>
            <a:prstGeom prst="rect">
              <a:avLst/>
            </a:prstGeom>
            <a:solidFill>
              <a:srgbClr val="7030A0"/>
            </a:solidFill>
            <a:ln>
              <a:noFill/>
            </a:ln>
          </p:spPr>
        </p:pic>
        <p:grpSp>
          <p:nvGrpSpPr>
            <p:cNvPr id="17" name="组合 16">
              <a:extLst>
                <a:ext uri="{FF2B5EF4-FFF2-40B4-BE49-F238E27FC236}">
                  <a16:creationId xmlns:a16="http://schemas.microsoft.com/office/drawing/2014/main" id="{39BE8625-0888-2640-942D-09472D828E97}"/>
                </a:ext>
              </a:extLst>
            </p:cNvPr>
            <p:cNvGrpSpPr/>
            <p:nvPr/>
          </p:nvGrpSpPr>
          <p:grpSpPr>
            <a:xfrm>
              <a:off x="2433693" y="2192812"/>
              <a:ext cx="1206143" cy="1124117"/>
              <a:chOff x="346473" y="496025"/>
              <a:chExt cx="1344215" cy="1252800"/>
            </a:xfrm>
            <a:solidFill>
              <a:srgbClr val="7030A0"/>
            </a:solidFill>
          </p:grpSpPr>
          <p:sp>
            <p:nvSpPr>
              <p:cNvPr id="18" name="六边形 19">
                <a:extLst>
                  <a:ext uri="{FF2B5EF4-FFF2-40B4-BE49-F238E27FC236}">
                    <a16:creationId xmlns:a16="http://schemas.microsoft.com/office/drawing/2014/main" id="{D915061D-83DD-0C48-90B6-1305B227564B}"/>
                  </a:ext>
                </a:extLst>
              </p:cNvPr>
              <p:cNvSpPr>
                <a:spLocks noChangeArrowheads="1"/>
              </p:cNvSpPr>
              <p:nvPr/>
            </p:nvSpPr>
            <p:spPr bwMode="auto">
              <a:xfrm rot="16200000">
                <a:off x="392180" y="496751"/>
                <a:ext cx="1252800" cy="1251347"/>
              </a:xfrm>
              <a:prstGeom prst="chord">
                <a:avLst>
                  <a:gd name="adj1" fmla="val 21039823"/>
                  <a:gd name="adj2" fmla="val 16726182"/>
                </a:avLst>
              </a:prstGeom>
              <a:grpFill/>
              <a:ln w="12700" cap="flat" cmpd="sng">
                <a:solidFill>
                  <a:schemeClr val="bg1"/>
                </a:solidFill>
                <a:bevel/>
                <a:headEnd/>
                <a:tailEnd/>
              </a:ln>
            </p:spPr>
            <p:txBody>
              <a:bodyPr lIns="51435" tIns="25718" rIns="51435" bIns="25718" anchor="ctr"/>
              <a:lstStyle/>
              <a:p>
                <a:pPr algn="ctr"/>
                <a:endParaRPr lang="zh-CN" altLang="zh-CN" sz="1350">
                  <a:solidFill>
                    <a:schemeClr val="bg1"/>
                  </a:solidFill>
                  <a:latin typeface="宋体" pitchFamily="2" charset="-122"/>
                  <a:sym typeface="宋体" pitchFamily="2" charset="-122"/>
                </a:endParaRPr>
              </a:p>
            </p:txBody>
          </p:sp>
          <p:sp>
            <p:nvSpPr>
              <p:cNvPr id="19" name="矩形 24">
                <a:extLst>
                  <a:ext uri="{FF2B5EF4-FFF2-40B4-BE49-F238E27FC236}">
                    <a16:creationId xmlns:a16="http://schemas.microsoft.com/office/drawing/2014/main" id="{32D50C65-869F-BB4C-9FFE-6A9F8EC0C4C5}"/>
                  </a:ext>
                </a:extLst>
              </p:cNvPr>
              <p:cNvSpPr>
                <a:spLocks noChangeArrowheads="1"/>
              </p:cNvSpPr>
              <p:nvPr/>
            </p:nvSpPr>
            <p:spPr bwMode="auto">
              <a:xfrm>
                <a:off x="346473" y="846473"/>
                <a:ext cx="1344215" cy="417087"/>
              </a:xfrm>
              <a:prstGeom prst="rect">
                <a:avLst/>
              </a:prstGeom>
              <a:noFill/>
              <a:ln>
                <a:noFill/>
              </a:ln>
            </p:spPr>
            <p:txBody>
              <a:bodyPr lIns="51435" tIns="25718" rIns="51435" bIns="25718">
                <a:spAutoFit/>
              </a:bodyPr>
              <a:lstStyle>
                <a:lvl1pPr>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pPr algn="ctr">
                  <a:lnSpc>
                    <a:spcPct val="122000"/>
                  </a:lnSpc>
                </a:pPr>
                <a:r>
                  <a:rPr lang="zh-CN" altLang="en-US" sz="1500" b="1" dirty="0">
                    <a:solidFill>
                      <a:schemeClr val="bg1"/>
                    </a:solidFill>
                    <a:latin typeface="微软雅黑" pitchFamily="34" charset="-122"/>
                    <a:ea typeface="微软雅黑" pitchFamily="34" charset="-122"/>
                    <a:sym typeface="微软雅黑" pitchFamily="34" charset="-122"/>
                  </a:rPr>
                  <a:t>目录页 </a:t>
                </a:r>
                <a:r>
                  <a:rPr lang="en-US" altLang="zh-CN" sz="1500" b="1" dirty="0">
                    <a:solidFill>
                      <a:schemeClr val="bg1"/>
                    </a:solidFill>
                    <a:latin typeface="微软雅黑" pitchFamily="34" charset="-122"/>
                    <a:ea typeface="微软雅黑" pitchFamily="34" charset="-122"/>
                    <a:sym typeface="微软雅黑" pitchFamily="34" charset="-122"/>
                  </a:rPr>
                  <a:t> </a:t>
                </a:r>
                <a:endParaRPr lang="zh-CN" altLang="en-US" sz="1500" b="1" dirty="0">
                  <a:solidFill>
                    <a:schemeClr val="bg1"/>
                  </a:solidFill>
                  <a:latin typeface="微软雅黑" pitchFamily="34" charset="-122"/>
                  <a:ea typeface="微软雅黑" pitchFamily="34" charset="-122"/>
                  <a:sym typeface="微软雅黑" pitchFamily="34" charset="-122"/>
                </a:endParaRPr>
              </a:p>
              <a:p>
                <a:pPr algn="ctr">
                  <a:lnSpc>
                    <a:spcPct val="122000"/>
                  </a:lnSpc>
                </a:pPr>
                <a:r>
                  <a:rPr lang="en-US" altLang="zh-CN" sz="788" b="1" dirty="0">
                    <a:solidFill>
                      <a:schemeClr val="bg1"/>
                    </a:solidFill>
                    <a:latin typeface="微软雅黑" panose="020B0503020204020204" pitchFamily="34" charset="-122"/>
                    <a:ea typeface="微软雅黑" panose="020B0503020204020204" pitchFamily="34" charset="-122"/>
                    <a:sym typeface="微软雅黑 Light" pitchFamily="2" charset="-122"/>
                  </a:rPr>
                  <a:t>CONTENTS PAGE </a:t>
                </a:r>
                <a:endParaRPr lang="zh-CN" altLang="en-US" sz="788" b="1" dirty="0">
                  <a:solidFill>
                    <a:schemeClr val="bg1"/>
                  </a:solidFill>
                  <a:latin typeface="微软雅黑" panose="020B0503020204020204" pitchFamily="34" charset="-122"/>
                  <a:ea typeface="微软雅黑" panose="020B0503020204020204" pitchFamily="34" charset="-122"/>
                  <a:sym typeface="微软雅黑 Light" pitchFamily="2" charset="-122"/>
                </a:endParaRPr>
              </a:p>
            </p:txBody>
          </p:sp>
        </p:grpSp>
      </p:grpSp>
      <p:grpSp>
        <p:nvGrpSpPr>
          <p:cNvPr id="50" name="组合 49">
            <a:extLst>
              <a:ext uri="{FF2B5EF4-FFF2-40B4-BE49-F238E27FC236}">
                <a16:creationId xmlns:a16="http://schemas.microsoft.com/office/drawing/2014/main" id="{163F12AD-8560-4B8E-8509-A669BB518AC8}"/>
              </a:ext>
            </a:extLst>
          </p:cNvPr>
          <p:cNvGrpSpPr/>
          <p:nvPr/>
        </p:nvGrpSpPr>
        <p:grpSpPr>
          <a:xfrm>
            <a:off x="4280035" y="1483119"/>
            <a:ext cx="653054" cy="529828"/>
            <a:chOff x="3336553" y="1463790"/>
            <a:chExt cx="653054" cy="529828"/>
          </a:xfrm>
        </p:grpSpPr>
        <p:sp>
          <p:nvSpPr>
            <p:cNvPr id="51" name="任意多边形 2">
              <a:extLst>
                <a:ext uri="{FF2B5EF4-FFF2-40B4-BE49-F238E27FC236}">
                  <a16:creationId xmlns:a16="http://schemas.microsoft.com/office/drawing/2014/main" id="{CCAEE831-6D2D-432E-AB3B-AE76B3C3A64C}"/>
                </a:ext>
              </a:extLst>
            </p:cNvPr>
            <p:cNvSpPr/>
            <p:nvPr/>
          </p:nvSpPr>
          <p:spPr bwMode="auto">
            <a:xfrm rot="8100000" flipV="1">
              <a:off x="3336553" y="1463790"/>
              <a:ext cx="653054" cy="529828"/>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solidFill>
                  <a:schemeClr val="bg1"/>
                </a:solidFill>
              </a:endParaRPr>
            </a:p>
          </p:txBody>
        </p:sp>
        <p:sp>
          <p:nvSpPr>
            <p:cNvPr id="52" name="文本框 51">
              <a:extLst>
                <a:ext uri="{FF2B5EF4-FFF2-40B4-BE49-F238E27FC236}">
                  <a16:creationId xmlns:a16="http://schemas.microsoft.com/office/drawing/2014/main" id="{6D7098E2-2A98-4C2D-9259-897044F8B1EF}"/>
                </a:ext>
              </a:extLst>
            </p:cNvPr>
            <p:cNvSpPr txBox="1">
              <a:spLocks noChangeArrowheads="1"/>
            </p:cNvSpPr>
            <p:nvPr/>
          </p:nvSpPr>
          <p:spPr bwMode="auto">
            <a:xfrm>
              <a:off x="3412426" y="1526271"/>
              <a:ext cx="477769" cy="400110"/>
            </a:xfrm>
            <a:prstGeom prst="rect">
              <a:avLst/>
            </a:prstGeom>
            <a:noFill/>
            <a:ln w="9525">
              <a:noFill/>
              <a:miter lim="800000"/>
              <a:headEnd/>
              <a:tailEnd/>
            </a:ln>
          </p:spPr>
          <p:txBody>
            <a:bodyPr>
              <a:spAutoFit/>
            </a:bodyPr>
            <a:lstStyle/>
            <a:p>
              <a:r>
                <a:rPr lang="en-US" altLang="zh-CN" sz="2000" dirty="0">
                  <a:solidFill>
                    <a:schemeClr val="bg1"/>
                  </a:solidFill>
                  <a:latin typeface="Impact" pitchFamily="34" charset="0"/>
                </a:rPr>
                <a:t>01</a:t>
              </a:r>
              <a:endParaRPr lang="zh-CN" altLang="en-US" sz="2000" dirty="0">
                <a:solidFill>
                  <a:schemeClr val="bg1"/>
                </a:solidFill>
                <a:latin typeface="Impact" pitchFamily="34" charset="0"/>
              </a:endParaRPr>
            </a:p>
          </p:txBody>
        </p:sp>
      </p:grpSp>
      <p:grpSp>
        <p:nvGrpSpPr>
          <p:cNvPr id="53" name="组合 52">
            <a:extLst>
              <a:ext uri="{FF2B5EF4-FFF2-40B4-BE49-F238E27FC236}">
                <a16:creationId xmlns:a16="http://schemas.microsoft.com/office/drawing/2014/main" id="{3001B355-EE50-41C5-923C-F944BA4D02CE}"/>
              </a:ext>
            </a:extLst>
          </p:cNvPr>
          <p:cNvGrpSpPr/>
          <p:nvPr/>
        </p:nvGrpSpPr>
        <p:grpSpPr>
          <a:xfrm>
            <a:off x="4280671" y="3938873"/>
            <a:ext cx="651816" cy="529829"/>
            <a:chOff x="3337189" y="4020060"/>
            <a:chExt cx="651816" cy="529829"/>
          </a:xfrm>
        </p:grpSpPr>
        <p:sp>
          <p:nvSpPr>
            <p:cNvPr id="54" name="任意多边形 4">
              <a:extLst>
                <a:ext uri="{FF2B5EF4-FFF2-40B4-BE49-F238E27FC236}">
                  <a16:creationId xmlns:a16="http://schemas.microsoft.com/office/drawing/2014/main" id="{BDA63C02-D950-4153-8E06-ED4BF5DF0C32}"/>
                </a:ext>
              </a:extLst>
            </p:cNvPr>
            <p:cNvSpPr/>
            <p:nvPr/>
          </p:nvSpPr>
          <p:spPr bwMode="auto">
            <a:xfrm rot="8100000" flipV="1">
              <a:off x="3337189" y="4020060"/>
              <a:ext cx="651816" cy="529829"/>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solidFill>
                  <a:schemeClr val="bg1"/>
                </a:solidFill>
              </a:endParaRPr>
            </a:p>
          </p:txBody>
        </p:sp>
        <p:sp>
          <p:nvSpPr>
            <p:cNvPr id="55" name="文本框 42">
              <a:extLst>
                <a:ext uri="{FF2B5EF4-FFF2-40B4-BE49-F238E27FC236}">
                  <a16:creationId xmlns:a16="http://schemas.microsoft.com/office/drawing/2014/main" id="{B9624B96-5BB3-4501-BEB5-2D97863B1FAD}"/>
                </a:ext>
              </a:extLst>
            </p:cNvPr>
            <p:cNvSpPr txBox="1">
              <a:spLocks noChangeArrowheads="1"/>
            </p:cNvSpPr>
            <p:nvPr/>
          </p:nvSpPr>
          <p:spPr bwMode="auto">
            <a:xfrm>
              <a:off x="3394772" y="4064818"/>
              <a:ext cx="567263" cy="400110"/>
            </a:xfrm>
            <a:prstGeom prst="rect">
              <a:avLst/>
            </a:prstGeom>
            <a:noFill/>
            <a:ln w="9525">
              <a:noFill/>
              <a:miter lim="800000"/>
              <a:headEnd/>
              <a:tailEnd/>
            </a:ln>
          </p:spPr>
          <p:txBody>
            <a:bodyPr>
              <a:spAutoFit/>
            </a:bodyPr>
            <a:lstStyle/>
            <a:p>
              <a:r>
                <a:rPr lang="en-US" altLang="zh-CN" sz="2000" dirty="0">
                  <a:solidFill>
                    <a:schemeClr val="bg1"/>
                  </a:solidFill>
                  <a:latin typeface="Impact" pitchFamily="34" charset="0"/>
                </a:rPr>
                <a:t>04</a:t>
              </a:r>
              <a:endParaRPr lang="zh-CN" altLang="en-US" sz="2000" dirty="0">
                <a:solidFill>
                  <a:schemeClr val="bg1"/>
                </a:solidFill>
                <a:latin typeface="Impact" pitchFamily="34" charset="0"/>
              </a:endParaRPr>
            </a:p>
          </p:txBody>
        </p:sp>
      </p:grpSp>
      <p:grpSp>
        <p:nvGrpSpPr>
          <p:cNvPr id="56" name="组合 55">
            <a:extLst>
              <a:ext uri="{FF2B5EF4-FFF2-40B4-BE49-F238E27FC236}">
                <a16:creationId xmlns:a16="http://schemas.microsoft.com/office/drawing/2014/main" id="{55E4CC59-576B-4614-9758-672892EEF9C1}"/>
              </a:ext>
            </a:extLst>
          </p:cNvPr>
          <p:cNvGrpSpPr/>
          <p:nvPr/>
        </p:nvGrpSpPr>
        <p:grpSpPr>
          <a:xfrm>
            <a:off x="4280672" y="3120287"/>
            <a:ext cx="651816" cy="529830"/>
            <a:chOff x="3337190" y="3241414"/>
            <a:chExt cx="651816" cy="529830"/>
          </a:xfrm>
        </p:grpSpPr>
        <p:sp>
          <p:nvSpPr>
            <p:cNvPr id="57" name="任意多边形 6">
              <a:extLst>
                <a:ext uri="{FF2B5EF4-FFF2-40B4-BE49-F238E27FC236}">
                  <a16:creationId xmlns:a16="http://schemas.microsoft.com/office/drawing/2014/main" id="{DA709988-2381-44E4-8FBD-6BF16F4766B3}"/>
                </a:ext>
              </a:extLst>
            </p:cNvPr>
            <p:cNvSpPr/>
            <p:nvPr/>
          </p:nvSpPr>
          <p:spPr bwMode="auto">
            <a:xfrm rot="8100000" flipV="1">
              <a:off x="3337190" y="3241414"/>
              <a:ext cx="651816" cy="529830"/>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solidFill>
                  <a:schemeClr val="bg1"/>
                </a:solidFill>
              </a:endParaRPr>
            </a:p>
          </p:txBody>
        </p:sp>
        <p:sp>
          <p:nvSpPr>
            <p:cNvPr id="58" name="文本框 45">
              <a:extLst>
                <a:ext uri="{FF2B5EF4-FFF2-40B4-BE49-F238E27FC236}">
                  <a16:creationId xmlns:a16="http://schemas.microsoft.com/office/drawing/2014/main" id="{6CB180CF-3B8D-45FC-8B2D-68950C623779}"/>
                </a:ext>
              </a:extLst>
            </p:cNvPr>
            <p:cNvSpPr txBox="1">
              <a:spLocks noChangeArrowheads="1"/>
            </p:cNvSpPr>
            <p:nvPr/>
          </p:nvSpPr>
          <p:spPr bwMode="auto">
            <a:xfrm>
              <a:off x="3394773" y="3273721"/>
              <a:ext cx="567264" cy="400110"/>
            </a:xfrm>
            <a:prstGeom prst="rect">
              <a:avLst/>
            </a:prstGeom>
            <a:noFill/>
            <a:ln w="9525">
              <a:noFill/>
              <a:miter lim="800000"/>
              <a:headEnd/>
              <a:tailEnd/>
            </a:ln>
          </p:spPr>
          <p:txBody>
            <a:bodyPr>
              <a:spAutoFit/>
            </a:bodyPr>
            <a:lstStyle/>
            <a:p>
              <a:r>
                <a:rPr lang="en-US" altLang="zh-CN" sz="2000" dirty="0">
                  <a:solidFill>
                    <a:schemeClr val="bg1"/>
                  </a:solidFill>
                  <a:latin typeface="Impact" pitchFamily="34" charset="0"/>
                </a:rPr>
                <a:t>03</a:t>
              </a:r>
              <a:endParaRPr lang="zh-CN" altLang="en-US" sz="2000" dirty="0">
                <a:solidFill>
                  <a:schemeClr val="bg1"/>
                </a:solidFill>
                <a:latin typeface="Impact" pitchFamily="34" charset="0"/>
              </a:endParaRPr>
            </a:p>
          </p:txBody>
        </p:sp>
      </p:grpSp>
      <p:grpSp>
        <p:nvGrpSpPr>
          <p:cNvPr id="59" name="组合 58">
            <a:extLst>
              <a:ext uri="{FF2B5EF4-FFF2-40B4-BE49-F238E27FC236}">
                <a16:creationId xmlns:a16="http://schemas.microsoft.com/office/drawing/2014/main" id="{915CF1C5-9665-4FDC-B1A7-98DC98102A10}"/>
              </a:ext>
            </a:extLst>
          </p:cNvPr>
          <p:cNvGrpSpPr/>
          <p:nvPr/>
        </p:nvGrpSpPr>
        <p:grpSpPr>
          <a:xfrm>
            <a:off x="4280033" y="2301703"/>
            <a:ext cx="653058" cy="529828"/>
            <a:chOff x="3336551" y="2325277"/>
            <a:chExt cx="653058" cy="529828"/>
          </a:xfrm>
        </p:grpSpPr>
        <p:sp>
          <p:nvSpPr>
            <p:cNvPr id="60" name="任意多边形 9">
              <a:extLst>
                <a:ext uri="{FF2B5EF4-FFF2-40B4-BE49-F238E27FC236}">
                  <a16:creationId xmlns:a16="http://schemas.microsoft.com/office/drawing/2014/main" id="{4F79FEFC-4305-4C83-85F9-CA2336405DBA}"/>
                </a:ext>
              </a:extLst>
            </p:cNvPr>
            <p:cNvSpPr/>
            <p:nvPr/>
          </p:nvSpPr>
          <p:spPr bwMode="auto">
            <a:xfrm rot="8100000" flipV="1">
              <a:off x="3336551" y="2325277"/>
              <a:ext cx="653058" cy="529828"/>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solidFill>
                  <a:schemeClr val="bg1"/>
                </a:solidFill>
              </a:endParaRPr>
            </a:p>
          </p:txBody>
        </p:sp>
        <p:sp>
          <p:nvSpPr>
            <p:cNvPr id="61" name="文本框 48">
              <a:extLst>
                <a:ext uri="{FF2B5EF4-FFF2-40B4-BE49-F238E27FC236}">
                  <a16:creationId xmlns:a16="http://schemas.microsoft.com/office/drawing/2014/main" id="{309C7D6F-7F2A-400F-B6A3-B672C385ADB2}"/>
                </a:ext>
              </a:extLst>
            </p:cNvPr>
            <p:cNvSpPr txBox="1">
              <a:spLocks noChangeArrowheads="1"/>
            </p:cNvSpPr>
            <p:nvPr/>
          </p:nvSpPr>
          <p:spPr bwMode="auto">
            <a:xfrm>
              <a:off x="3394755" y="2357039"/>
              <a:ext cx="567262" cy="400110"/>
            </a:xfrm>
            <a:prstGeom prst="rect">
              <a:avLst/>
            </a:prstGeom>
            <a:noFill/>
            <a:ln w="9525">
              <a:noFill/>
              <a:miter lim="800000"/>
              <a:headEnd/>
              <a:tailEnd/>
            </a:ln>
          </p:spPr>
          <p:txBody>
            <a:bodyPr>
              <a:spAutoFit/>
            </a:bodyPr>
            <a:lstStyle/>
            <a:p>
              <a:r>
                <a:rPr lang="en-US" altLang="zh-CN" sz="2000" dirty="0">
                  <a:solidFill>
                    <a:schemeClr val="bg1"/>
                  </a:solidFill>
                  <a:latin typeface="Impact" pitchFamily="34" charset="0"/>
                </a:rPr>
                <a:t>02</a:t>
              </a:r>
              <a:endParaRPr lang="zh-CN" altLang="en-US" sz="2000" dirty="0">
                <a:solidFill>
                  <a:schemeClr val="bg1"/>
                </a:solidFill>
                <a:latin typeface="Impact" pitchFamily="34" charset="0"/>
              </a:endParaRPr>
            </a:p>
          </p:txBody>
        </p:sp>
      </p:grpSp>
      <p:sp>
        <p:nvSpPr>
          <p:cNvPr id="62" name="圆角矩形 11">
            <a:extLst>
              <a:ext uri="{FF2B5EF4-FFF2-40B4-BE49-F238E27FC236}">
                <a16:creationId xmlns:a16="http://schemas.microsoft.com/office/drawing/2014/main" id="{8C2AC58E-19E5-4F87-B33B-8804176028B2}"/>
              </a:ext>
            </a:extLst>
          </p:cNvPr>
          <p:cNvSpPr/>
          <p:nvPr/>
        </p:nvSpPr>
        <p:spPr>
          <a:xfrm>
            <a:off x="5160425" y="2192825"/>
            <a:ext cx="6080303" cy="559686"/>
          </a:xfrm>
          <a:prstGeom prst="roundRect">
            <a:avLst/>
          </a:prstGeom>
          <a:solidFill>
            <a:schemeClr val="bg2">
              <a:lumMod val="9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r>
              <a:rPr lang="zh-CN" altLang="en-US" sz="2400" dirty="0">
                <a:solidFill>
                  <a:schemeClr val="bg1"/>
                </a:solidFill>
                <a:latin typeface="楷体" panose="02010609060101010101" pitchFamily="49" charset="-122"/>
                <a:ea typeface="楷体" panose="02010609060101010101" pitchFamily="49" charset="-122"/>
              </a:rPr>
              <a:t>需求验证方法</a:t>
            </a:r>
          </a:p>
        </p:txBody>
      </p:sp>
      <p:sp>
        <p:nvSpPr>
          <p:cNvPr id="63" name="圆角矩形 16">
            <a:extLst>
              <a:ext uri="{FF2B5EF4-FFF2-40B4-BE49-F238E27FC236}">
                <a16:creationId xmlns:a16="http://schemas.microsoft.com/office/drawing/2014/main" id="{93489012-B0EA-423D-A496-15EF30BACC64}"/>
              </a:ext>
            </a:extLst>
          </p:cNvPr>
          <p:cNvSpPr/>
          <p:nvPr/>
        </p:nvSpPr>
        <p:spPr>
          <a:xfrm>
            <a:off x="5160426" y="4668821"/>
            <a:ext cx="6080301" cy="575284"/>
          </a:xfrm>
          <a:prstGeom prst="roundRect">
            <a:avLst/>
          </a:prstGeom>
          <a:solidFill>
            <a:schemeClr val="bg2">
              <a:lumMod val="9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r>
              <a:rPr lang="zh-CN" altLang="en-US" sz="2400" dirty="0">
                <a:solidFill>
                  <a:schemeClr val="bg1"/>
                </a:solidFill>
                <a:latin typeface="楷体" panose="02010609060101010101" pitchFamily="49" charset="-122"/>
                <a:ea typeface="楷体" panose="02010609060101010101" pitchFamily="49" charset="-122"/>
              </a:rPr>
              <a:t>需求规格说明书文档的写作</a:t>
            </a:r>
          </a:p>
        </p:txBody>
      </p:sp>
      <p:grpSp>
        <p:nvGrpSpPr>
          <p:cNvPr id="64" name="组合 63">
            <a:extLst>
              <a:ext uri="{FF2B5EF4-FFF2-40B4-BE49-F238E27FC236}">
                <a16:creationId xmlns:a16="http://schemas.microsoft.com/office/drawing/2014/main" id="{B494C0F2-C897-49F2-915F-812316CFF08E}"/>
              </a:ext>
            </a:extLst>
          </p:cNvPr>
          <p:cNvGrpSpPr/>
          <p:nvPr/>
        </p:nvGrpSpPr>
        <p:grpSpPr>
          <a:xfrm>
            <a:off x="4300109" y="4757458"/>
            <a:ext cx="651816" cy="529829"/>
            <a:chOff x="3356627" y="4864818"/>
            <a:chExt cx="651816" cy="529829"/>
          </a:xfrm>
        </p:grpSpPr>
        <p:sp>
          <p:nvSpPr>
            <p:cNvPr id="65" name="任意多边形 21">
              <a:extLst>
                <a:ext uri="{FF2B5EF4-FFF2-40B4-BE49-F238E27FC236}">
                  <a16:creationId xmlns:a16="http://schemas.microsoft.com/office/drawing/2014/main" id="{9C6AEB0D-E594-4687-984C-DE3302801C24}"/>
                </a:ext>
              </a:extLst>
            </p:cNvPr>
            <p:cNvSpPr/>
            <p:nvPr/>
          </p:nvSpPr>
          <p:spPr bwMode="auto">
            <a:xfrm rot="8100000" flipV="1">
              <a:off x="3356627" y="4864818"/>
              <a:ext cx="651816" cy="529829"/>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solidFill>
                  <a:schemeClr val="bg1"/>
                </a:solidFill>
              </a:endParaRPr>
            </a:p>
          </p:txBody>
        </p:sp>
        <p:sp>
          <p:nvSpPr>
            <p:cNvPr id="66" name="文本框 42">
              <a:extLst>
                <a:ext uri="{FF2B5EF4-FFF2-40B4-BE49-F238E27FC236}">
                  <a16:creationId xmlns:a16="http://schemas.microsoft.com/office/drawing/2014/main" id="{42B2BC74-9A7E-42BC-A05C-A110752EC624}"/>
                </a:ext>
              </a:extLst>
            </p:cNvPr>
            <p:cNvSpPr txBox="1">
              <a:spLocks noChangeArrowheads="1"/>
            </p:cNvSpPr>
            <p:nvPr/>
          </p:nvSpPr>
          <p:spPr bwMode="auto">
            <a:xfrm>
              <a:off x="3414210" y="4909576"/>
              <a:ext cx="567263" cy="400110"/>
            </a:xfrm>
            <a:prstGeom prst="rect">
              <a:avLst/>
            </a:prstGeom>
            <a:noFill/>
            <a:ln w="9525">
              <a:noFill/>
              <a:miter lim="800000"/>
              <a:headEnd/>
              <a:tailEnd/>
            </a:ln>
          </p:spPr>
          <p:txBody>
            <a:bodyPr>
              <a:spAutoFit/>
            </a:bodyPr>
            <a:lstStyle/>
            <a:p>
              <a:r>
                <a:rPr lang="en-US" altLang="zh-CN" sz="2000" dirty="0">
                  <a:solidFill>
                    <a:schemeClr val="bg1"/>
                  </a:solidFill>
                  <a:latin typeface="Impact" pitchFamily="34" charset="0"/>
                </a:rPr>
                <a:t>05</a:t>
              </a:r>
              <a:endParaRPr lang="zh-CN" altLang="en-US" sz="2000" dirty="0">
                <a:solidFill>
                  <a:schemeClr val="bg1"/>
                </a:solidFill>
                <a:latin typeface="Impact" pitchFamily="34" charset="0"/>
              </a:endParaRPr>
            </a:p>
          </p:txBody>
        </p:sp>
      </p:grpSp>
      <p:sp>
        <p:nvSpPr>
          <p:cNvPr id="67" name="圆角矩形 23">
            <a:extLst>
              <a:ext uri="{FF2B5EF4-FFF2-40B4-BE49-F238E27FC236}">
                <a16:creationId xmlns:a16="http://schemas.microsoft.com/office/drawing/2014/main" id="{66BFEEAD-F5C1-4434-9321-BED2EC285CDC}"/>
              </a:ext>
            </a:extLst>
          </p:cNvPr>
          <p:cNvSpPr/>
          <p:nvPr/>
        </p:nvSpPr>
        <p:spPr>
          <a:xfrm>
            <a:off x="5156084" y="5464257"/>
            <a:ext cx="6091919" cy="587450"/>
          </a:xfrm>
          <a:prstGeom prst="roundRect">
            <a:avLst/>
          </a:prstGeom>
          <a:solidFill>
            <a:schemeClr val="bg2">
              <a:lumMod val="9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r>
              <a:rPr lang="zh-CN" altLang="en-US" sz="2400" dirty="0">
                <a:solidFill>
                  <a:schemeClr val="bg1"/>
                </a:solidFill>
                <a:latin typeface="楷体" panose="02010609060101010101" pitchFamily="49" charset="-122"/>
                <a:ea typeface="楷体" panose="02010609060101010101" pitchFamily="49" charset="-122"/>
              </a:rPr>
              <a:t>优秀的需求规格说明书文档的特性</a:t>
            </a:r>
          </a:p>
        </p:txBody>
      </p:sp>
      <p:sp>
        <p:nvSpPr>
          <p:cNvPr id="68" name="圆角矩形 29">
            <a:extLst>
              <a:ext uri="{FF2B5EF4-FFF2-40B4-BE49-F238E27FC236}">
                <a16:creationId xmlns:a16="http://schemas.microsoft.com/office/drawing/2014/main" id="{5F894FF6-7FEF-4F3A-9D1D-8E49E21758EC}"/>
              </a:ext>
            </a:extLst>
          </p:cNvPr>
          <p:cNvSpPr/>
          <p:nvPr/>
        </p:nvSpPr>
        <p:spPr>
          <a:xfrm>
            <a:off x="5172999" y="2972664"/>
            <a:ext cx="6046644" cy="621499"/>
          </a:xfrm>
          <a:prstGeom prst="roundRect">
            <a:avLst/>
          </a:prstGeom>
          <a:solidFill>
            <a:schemeClr val="bg2">
              <a:lumMod val="9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r>
              <a:rPr lang="zh-CN" altLang="en-US" sz="2400" dirty="0">
                <a:solidFill>
                  <a:schemeClr val="bg1"/>
                </a:solidFill>
                <a:latin typeface="楷体" panose="02010609060101010101" pitchFamily="49" charset="-122"/>
                <a:ea typeface="楷体" panose="02010609060101010101" pitchFamily="49" charset="-122"/>
              </a:rPr>
              <a:t> 需求规格说明书概述 </a:t>
            </a:r>
          </a:p>
        </p:txBody>
      </p:sp>
      <p:sp>
        <p:nvSpPr>
          <p:cNvPr id="69" name="圆角矩形 30">
            <a:extLst>
              <a:ext uri="{FF2B5EF4-FFF2-40B4-BE49-F238E27FC236}">
                <a16:creationId xmlns:a16="http://schemas.microsoft.com/office/drawing/2014/main" id="{3E2C606B-467E-47F9-A23B-E9CF8497F4AA}"/>
              </a:ext>
            </a:extLst>
          </p:cNvPr>
          <p:cNvSpPr/>
          <p:nvPr/>
        </p:nvSpPr>
        <p:spPr>
          <a:xfrm>
            <a:off x="5172999" y="3814316"/>
            <a:ext cx="6046644" cy="634352"/>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r>
              <a:rPr lang="zh-CN" altLang="en-US" sz="2400" dirty="0">
                <a:solidFill>
                  <a:schemeClr val="bg1"/>
                </a:solidFill>
                <a:latin typeface="楷体" panose="02010609060101010101" pitchFamily="49" charset="-122"/>
                <a:ea typeface="楷体" panose="02010609060101010101" pitchFamily="49" charset="-122"/>
              </a:rPr>
              <a:t>需求规格说明文档与模板应用</a:t>
            </a:r>
          </a:p>
        </p:txBody>
      </p:sp>
      <p:grpSp>
        <p:nvGrpSpPr>
          <p:cNvPr id="70" name="组合 69">
            <a:extLst>
              <a:ext uri="{FF2B5EF4-FFF2-40B4-BE49-F238E27FC236}">
                <a16:creationId xmlns:a16="http://schemas.microsoft.com/office/drawing/2014/main" id="{6101305C-6F6C-471D-AE23-1B910BE1C51A}"/>
              </a:ext>
            </a:extLst>
          </p:cNvPr>
          <p:cNvGrpSpPr/>
          <p:nvPr/>
        </p:nvGrpSpPr>
        <p:grpSpPr>
          <a:xfrm>
            <a:off x="4295341" y="5576044"/>
            <a:ext cx="653054" cy="529828"/>
            <a:chOff x="3314392" y="5572348"/>
            <a:chExt cx="653054" cy="529828"/>
          </a:xfrm>
        </p:grpSpPr>
        <p:sp>
          <p:nvSpPr>
            <p:cNvPr id="71" name="任意多边形 2">
              <a:extLst>
                <a:ext uri="{FF2B5EF4-FFF2-40B4-BE49-F238E27FC236}">
                  <a16:creationId xmlns:a16="http://schemas.microsoft.com/office/drawing/2014/main" id="{0305A778-086C-4D24-816E-4EAC64E41569}"/>
                </a:ext>
              </a:extLst>
            </p:cNvPr>
            <p:cNvSpPr/>
            <p:nvPr/>
          </p:nvSpPr>
          <p:spPr bwMode="auto">
            <a:xfrm rot="8100000" flipV="1">
              <a:off x="3314392" y="5572348"/>
              <a:ext cx="653054" cy="529828"/>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solidFill>
                  <a:schemeClr val="bg1"/>
                </a:solidFill>
              </a:endParaRPr>
            </a:p>
          </p:txBody>
        </p:sp>
        <p:sp>
          <p:nvSpPr>
            <p:cNvPr id="72" name="文本框 71">
              <a:extLst>
                <a:ext uri="{FF2B5EF4-FFF2-40B4-BE49-F238E27FC236}">
                  <a16:creationId xmlns:a16="http://schemas.microsoft.com/office/drawing/2014/main" id="{C5EBAEB4-48BC-424A-A747-0593EDDF86F9}"/>
                </a:ext>
              </a:extLst>
            </p:cNvPr>
            <p:cNvSpPr txBox="1">
              <a:spLocks noChangeArrowheads="1"/>
            </p:cNvSpPr>
            <p:nvPr/>
          </p:nvSpPr>
          <p:spPr bwMode="auto">
            <a:xfrm>
              <a:off x="3390265" y="5608249"/>
              <a:ext cx="477769" cy="400110"/>
            </a:xfrm>
            <a:prstGeom prst="rect">
              <a:avLst/>
            </a:prstGeom>
            <a:noFill/>
            <a:ln w="9525">
              <a:noFill/>
              <a:miter lim="800000"/>
              <a:headEnd/>
              <a:tailEnd/>
            </a:ln>
          </p:spPr>
          <p:txBody>
            <a:bodyPr>
              <a:spAutoFit/>
            </a:bodyPr>
            <a:lstStyle/>
            <a:p>
              <a:r>
                <a:rPr lang="en-US" altLang="zh-CN" sz="2000" dirty="0">
                  <a:solidFill>
                    <a:schemeClr val="bg1"/>
                  </a:solidFill>
                  <a:latin typeface="Impact" pitchFamily="34" charset="0"/>
                </a:rPr>
                <a:t>06</a:t>
              </a:r>
              <a:endParaRPr lang="zh-CN" altLang="en-US" sz="2000" dirty="0">
                <a:solidFill>
                  <a:schemeClr val="bg1"/>
                </a:solidFill>
                <a:latin typeface="Impact" pitchFamily="34" charset="0"/>
              </a:endParaRPr>
            </a:p>
          </p:txBody>
        </p:sp>
      </p:grpSp>
      <p:sp>
        <p:nvSpPr>
          <p:cNvPr id="73" name="圆角矩形 11">
            <a:extLst>
              <a:ext uri="{FF2B5EF4-FFF2-40B4-BE49-F238E27FC236}">
                <a16:creationId xmlns:a16="http://schemas.microsoft.com/office/drawing/2014/main" id="{D11FB366-753C-4D58-9133-32D60D78DDF3}"/>
              </a:ext>
            </a:extLst>
          </p:cNvPr>
          <p:cNvSpPr/>
          <p:nvPr/>
        </p:nvSpPr>
        <p:spPr>
          <a:xfrm>
            <a:off x="5160425" y="1412986"/>
            <a:ext cx="6080303" cy="559686"/>
          </a:xfrm>
          <a:prstGeom prst="roundRect">
            <a:avLst/>
          </a:prstGeom>
          <a:solidFill>
            <a:schemeClr val="bg2">
              <a:lumMod val="9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r>
              <a:rPr lang="zh-CN" altLang="en-US" sz="2400" dirty="0">
                <a:solidFill>
                  <a:schemeClr val="bg1"/>
                </a:solidFill>
                <a:latin typeface="楷体" panose="02010609060101010101" pitchFamily="49" charset="-122"/>
                <a:ea typeface="楷体" panose="02010609060101010101" pitchFamily="49" charset="-122"/>
              </a:rPr>
              <a:t>需求验证概述</a:t>
            </a:r>
          </a:p>
        </p:txBody>
      </p:sp>
    </p:spTree>
    <p:extLst>
      <p:ext uri="{BB962C8B-B14F-4D97-AF65-F5344CB8AC3E}">
        <p14:creationId xmlns:p14="http://schemas.microsoft.com/office/powerpoint/2010/main" val="35707056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需求规格说明文档</a:t>
            </a:r>
          </a:p>
        </p:txBody>
      </p:sp>
      <p:sp>
        <p:nvSpPr>
          <p:cNvPr id="3" name="内容占位符 2"/>
          <p:cNvSpPr>
            <a:spLocks noGrp="1"/>
          </p:cNvSpPr>
          <p:nvPr>
            <p:ph idx="1"/>
          </p:nvPr>
        </p:nvSpPr>
        <p:spPr/>
        <p:txBody>
          <a:bodyPr/>
          <a:lstStyle/>
          <a:p>
            <a:r>
              <a:rPr lang="zh-CN" altLang="en-US" dirty="0"/>
              <a:t>需求规格说明文档常见的写作风格</a:t>
            </a:r>
          </a:p>
          <a:p>
            <a:endParaRPr lang="zh-CN" altLang="en-US" dirty="0"/>
          </a:p>
        </p:txBody>
      </p:sp>
      <p:sp>
        <p:nvSpPr>
          <p:cNvPr id="4" name="灯片编号占位符 3"/>
          <p:cNvSpPr>
            <a:spLocks noGrp="1"/>
          </p:cNvSpPr>
          <p:nvPr>
            <p:ph type="sldNum" sz="quarter" idx="12"/>
          </p:nvPr>
        </p:nvSpPr>
        <p:spPr/>
        <p:txBody>
          <a:bodyPr/>
          <a:lstStyle/>
          <a:p>
            <a:fld id="{61F11F2F-59C7-484E-ABBA-B715CE84EDE9}" type="slidenum">
              <a:rPr lang="zh-CN" altLang="en-US" smtClean="0"/>
              <a:t>65</a:t>
            </a:fld>
            <a:endParaRPr lang="zh-CN" altLang="en-US" dirty="0"/>
          </a:p>
        </p:txBody>
      </p:sp>
      <p:sp>
        <p:nvSpPr>
          <p:cNvPr id="5" name="矩形: 圆角 4"/>
          <p:cNvSpPr/>
          <p:nvPr/>
        </p:nvSpPr>
        <p:spPr>
          <a:xfrm>
            <a:off x="1720850" y="1849582"/>
            <a:ext cx="9632950" cy="4426527"/>
          </a:xfrm>
          <a:prstGeom prst="roundRect">
            <a:avLst>
              <a:gd name="adj" fmla="val 5399"/>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grpSp>
        <p:nvGrpSpPr>
          <p:cNvPr id="9" name="组合 8"/>
          <p:cNvGrpSpPr/>
          <p:nvPr/>
        </p:nvGrpSpPr>
        <p:grpSpPr>
          <a:xfrm>
            <a:off x="3694924" y="2027814"/>
            <a:ext cx="6856412" cy="4328536"/>
            <a:chOff x="1258888" y="1628775"/>
            <a:chExt cx="7510462" cy="5068888"/>
          </a:xfrm>
        </p:grpSpPr>
        <p:sp>
          <p:nvSpPr>
            <p:cNvPr id="6" name="Rectangle 3"/>
            <p:cNvSpPr>
              <a:spLocks noChangeArrowheads="1"/>
            </p:cNvSpPr>
            <p:nvPr/>
          </p:nvSpPr>
          <p:spPr bwMode="auto">
            <a:xfrm>
              <a:off x="1258888" y="1628775"/>
              <a:ext cx="7510462" cy="506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669925" indent="-325438">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022350" indent="-350838">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solidFill>
                    <a:schemeClr val="hlink"/>
                  </a:solidFill>
                  <a:latin typeface="楷体" panose="02010609060101010101" pitchFamily="49" charset="-122"/>
                  <a:ea typeface="楷体" panose="02010609060101010101" pitchFamily="49" charset="-122"/>
                </a:rPr>
                <a:t>非形式化</a:t>
              </a:r>
            </a:p>
            <a:p>
              <a:pPr lvl="1" eaLnBrk="1" hangingPunct="1"/>
              <a:r>
                <a:rPr lang="zh-CN" altLang="en-US" sz="2000" dirty="0">
                  <a:solidFill>
                    <a:schemeClr val="hlink"/>
                  </a:solidFill>
                  <a:latin typeface="楷体" panose="02010609060101010101" pitchFamily="49" charset="-122"/>
                  <a:ea typeface="楷体" panose="02010609060101010101" pitchFamily="49" charset="-122"/>
                </a:rPr>
                <a:t>自然语言</a:t>
              </a:r>
            </a:p>
            <a:p>
              <a:pPr lvl="1" eaLnBrk="1" hangingPunct="1"/>
              <a:r>
                <a:rPr lang="zh-CN" altLang="en-US" sz="2000" dirty="0">
                  <a:solidFill>
                    <a:schemeClr val="hlink"/>
                  </a:solidFill>
                  <a:latin typeface="楷体" panose="02010609060101010101" pitchFamily="49" charset="-122"/>
                  <a:ea typeface="楷体" panose="02010609060101010101" pitchFamily="49" charset="-122"/>
                </a:rPr>
                <a:t>限制性文本</a:t>
              </a:r>
            </a:p>
            <a:p>
              <a:pPr eaLnBrk="1" hangingPunct="1"/>
              <a:r>
                <a:rPr lang="zh-CN" altLang="en-US" sz="2000" dirty="0">
                  <a:solidFill>
                    <a:schemeClr val="hlink"/>
                  </a:solidFill>
                  <a:latin typeface="楷体" panose="02010609060101010101" pitchFamily="49" charset="-122"/>
                  <a:ea typeface="楷体" panose="02010609060101010101" pitchFamily="49" charset="-122"/>
                </a:rPr>
                <a:t>半形式化</a:t>
              </a:r>
            </a:p>
            <a:p>
              <a:pPr lvl="1" eaLnBrk="1" hangingPunct="1"/>
              <a:r>
                <a:rPr lang="zh-CN" altLang="en-US" sz="2000" dirty="0">
                  <a:solidFill>
                    <a:schemeClr val="hlink"/>
                  </a:solidFill>
                  <a:latin typeface="楷体" panose="02010609060101010101" pitchFamily="49" charset="-122"/>
                  <a:ea typeface="楷体" panose="02010609060101010101" pitchFamily="49" charset="-122"/>
                </a:rPr>
                <a:t>结构化文本</a:t>
              </a:r>
            </a:p>
            <a:p>
              <a:pPr lvl="2" eaLnBrk="1" hangingPunct="1"/>
              <a:r>
                <a:rPr lang="zh-CN" altLang="en-US" sz="2000" dirty="0">
                  <a:solidFill>
                    <a:schemeClr val="hlink"/>
                  </a:solidFill>
                  <a:latin typeface="楷体" panose="02010609060101010101" pitchFamily="49" charset="-122"/>
                  <a:ea typeface="楷体" panose="02010609060101010101" pitchFamily="49" charset="-122"/>
                </a:rPr>
                <a:t>伪码</a:t>
              </a:r>
              <a:r>
                <a:rPr lang="en-US" altLang="zh-CN" sz="2000" dirty="0">
                  <a:solidFill>
                    <a:schemeClr val="hlink"/>
                  </a:solidFill>
                  <a:latin typeface="楷体" panose="02010609060101010101" pitchFamily="49" charset="-122"/>
                  <a:ea typeface="楷体" panose="02010609060101010101" pitchFamily="49" charset="-122"/>
                </a:rPr>
                <a:t>/</a:t>
              </a:r>
              <a:r>
                <a:rPr lang="zh-CN" altLang="en-US" sz="2000" dirty="0">
                  <a:solidFill>
                    <a:schemeClr val="hlink"/>
                  </a:solidFill>
                  <a:latin typeface="楷体" panose="02010609060101010101" pitchFamily="49" charset="-122"/>
                  <a:ea typeface="楷体" panose="02010609060101010101" pitchFamily="49" charset="-122"/>
                </a:rPr>
                <a:t>结构化英语</a:t>
              </a:r>
            </a:p>
            <a:p>
              <a:pPr lvl="1" eaLnBrk="1" hangingPunct="1"/>
              <a:r>
                <a:rPr lang="zh-CN" altLang="en-US" sz="2000" dirty="0">
                  <a:solidFill>
                    <a:schemeClr val="hlink"/>
                  </a:solidFill>
                  <a:latin typeface="楷体" panose="02010609060101010101" pitchFamily="49" charset="-122"/>
                  <a:ea typeface="楷体" panose="02010609060101010101" pitchFamily="49" charset="-122"/>
                </a:rPr>
                <a:t>模型语言</a:t>
              </a:r>
            </a:p>
            <a:p>
              <a:pPr lvl="2" eaLnBrk="1" hangingPunct="1"/>
              <a:r>
                <a:rPr lang="zh-CN" altLang="en-US" sz="2000" dirty="0">
                  <a:solidFill>
                    <a:schemeClr val="hlink"/>
                  </a:solidFill>
                  <a:latin typeface="楷体" panose="02010609060101010101" pitchFamily="49" charset="-122"/>
                  <a:ea typeface="楷体" panose="02010609060101010101" pitchFamily="49" charset="-122"/>
                </a:rPr>
                <a:t>图、表</a:t>
              </a:r>
              <a:r>
                <a:rPr lang="en-US" altLang="zh-CN" sz="2000" dirty="0">
                  <a:solidFill>
                    <a:schemeClr val="hlink"/>
                  </a:solidFill>
                  <a:latin typeface="楷体" panose="02010609060101010101" pitchFamily="49" charset="-122"/>
                  <a:ea typeface="楷体" panose="02010609060101010101" pitchFamily="49" charset="-122"/>
                </a:rPr>
                <a:t>…</a:t>
              </a:r>
            </a:p>
            <a:p>
              <a:pPr eaLnBrk="1" hangingPunct="1"/>
              <a:r>
                <a:rPr lang="zh-CN" altLang="en-US" sz="2000" dirty="0">
                  <a:solidFill>
                    <a:schemeClr val="hlink"/>
                  </a:solidFill>
                  <a:latin typeface="楷体" panose="02010609060101010101" pitchFamily="49" charset="-122"/>
                  <a:ea typeface="楷体" panose="02010609060101010101" pitchFamily="49" charset="-122"/>
                </a:rPr>
                <a:t>形式化</a:t>
              </a:r>
            </a:p>
            <a:p>
              <a:pPr lvl="1" eaLnBrk="1" hangingPunct="1"/>
              <a:r>
                <a:rPr lang="zh-CN" altLang="en-US" sz="2000" dirty="0">
                  <a:solidFill>
                    <a:schemeClr val="hlink"/>
                  </a:solidFill>
                  <a:latin typeface="楷体" panose="02010609060101010101" pitchFamily="49" charset="-122"/>
                  <a:ea typeface="楷体" panose="02010609060101010101" pitchFamily="49" charset="-122"/>
                </a:rPr>
                <a:t>形式化语言</a:t>
              </a:r>
            </a:p>
            <a:p>
              <a:pPr lvl="2" eaLnBrk="1" hangingPunct="1"/>
              <a:r>
                <a:rPr lang="zh-CN" altLang="en-US" sz="2000" dirty="0">
                  <a:solidFill>
                    <a:schemeClr val="hlink"/>
                  </a:solidFill>
                  <a:latin typeface="楷体" panose="02010609060101010101" pitchFamily="49" charset="-122"/>
                  <a:ea typeface="楷体" panose="02010609060101010101" pitchFamily="49" charset="-122"/>
                </a:rPr>
                <a:t>数学语言：</a:t>
              </a:r>
              <a:r>
                <a:rPr lang="en-US" altLang="zh-CN" sz="2000" dirty="0">
                  <a:solidFill>
                    <a:schemeClr val="hlink"/>
                  </a:solidFill>
                  <a:latin typeface="楷体" panose="02010609060101010101" pitchFamily="49" charset="-122"/>
                  <a:ea typeface="楷体" panose="02010609060101010101" pitchFamily="49" charset="-122"/>
                </a:rPr>
                <a:t>BNF</a:t>
              </a:r>
              <a:r>
                <a:rPr lang="zh-CN" altLang="en-US" sz="2000" dirty="0">
                  <a:solidFill>
                    <a:schemeClr val="hlink"/>
                  </a:solidFill>
                  <a:latin typeface="楷体" panose="02010609060101010101" pitchFamily="49" charset="-122"/>
                  <a:ea typeface="楷体" panose="02010609060101010101" pitchFamily="49" charset="-122"/>
                </a:rPr>
                <a:t>，</a:t>
              </a:r>
              <a:r>
                <a:rPr lang="en-US" altLang="zh-CN" sz="2000" dirty="0">
                  <a:solidFill>
                    <a:schemeClr val="hlink"/>
                  </a:solidFill>
                  <a:latin typeface="楷体" panose="02010609060101010101" pitchFamily="49" charset="-122"/>
                  <a:ea typeface="楷体" panose="02010609060101010101" pitchFamily="49" charset="-122"/>
                </a:rPr>
                <a:t>…</a:t>
              </a:r>
            </a:p>
          </p:txBody>
        </p:sp>
        <p:sp>
          <p:nvSpPr>
            <p:cNvPr id="7" name="AutoShape 8"/>
            <p:cNvSpPr>
              <a:spLocks/>
            </p:cNvSpPr>
            <p:nvPr/>
          </p:nvSpPr>
          <p:spPr bwMode="auto">
            <a:xfrm>
              <a:off x="5513388" y="1773238"/>
              <a:ext cx="360362" cy="4608512"/>
            </a:xfrm>
            <a:prstGeom prst="rightBrace">
              <a:avLst>
                <a:gd name="adj1" fmla="val 106571"/>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SzTx/>
                <a:buFontTx/>
                <a:buNone/>
              </a:pPr>
              <a:endParaRPr lang="zh-CN" altLang="en-US" sz="2000">
                <a:ea typeface="华文新魏" panose="02010800040101010101" pitchFamily="2" charset="-122"/>
              </a:endParaRPr>
            </a:p>
          </p:txBody>
        </p:sp>
        <p:sp>
          <p:nvSpPr>
            <p:cNvPr id="8" name="Text Box 9"/>
            <p:cNvSpPr txBox="1">
              <a:spLocks noChangeArrowheads="1"/>
            </p:cNvSpPr>
            <p:nvPr/>
          </p:nvSpPr>
          <p:spPr bwMode="auto">
            <a:xfrm>
              <a:off x="6142038" y="2133600"/>
              <a:ext cx="2317750" cy="337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SzTx/>
                <a:buFontTx/>
                <a:buNone/>
              </a:pPr>
              <a:r>
                <a:rPr lang="zh-CN" altLang="en-US" sz="2000" dirty="0">
                  <a:solidFill>
                    <a:schemeClr val="accent2"/>
                  </a:solidFill>
                  <a:latin typeface="楷体" panose="02010609060101010101" pitchFamily="49" charset="-122"/>
                  <a:ea typeface="楷体" panose="02010609060101010101" pitchFamily="49" charset="-122"/>
                </a:rPr>
                <a:t>自然语言</a:t>
              </a:r>
            </a:p>
            <a:p>
              <a:pPr eaLnBrk="1" hangingPunct="1">
                <a:spcBef>
                  <a:spcPct val="0"/>
                </a:spcBef>
                <a:buSzTx/>
                <a:buFontTx/>
                <a:buNone/>
              </a:pPr>
              <a:endParaRPr lang="zh-CN" altLang="en-US" sz="2000" dirty="0">
                <a:solidFill>
                  <a:schemeClr val="accent2"/>
                </a:solidFill>
                <a:latin typeface="楷体" panose="02010609060101010101" pitchFamily="49" charset="-122"/>
                <a:ea typeface="楷体" panose="02010609060101010101" pitchFamily="49" charset="-122"/>
              </a:endParaRPr>
            </a:p>
            <a:p>
              <a:pPr eaLnBrk="1" hangingPunct="1">
                <a:spcBef>
                  <a:spcPct val="0"/>
                </a:spcBef>
                <a:buSzTx/>
                <a:buFontTx/>
                <a:buNone/>
              </a:pPr>
              <a:endParaRPr lang="zh-CN" altLang="en-US" sz="2000" dirty="0">
                <a:solidFill>
                  <a:schemeClr val="accent2"/>
                </a:solidFill>
                <a:latin typeface="楷体" panose="02010609060101010101" pitchFamily="49" charset="-122"/>
                <a:ea typeface="楷体" panose="02010609060101010101" pitchFamily="49" charset="-122"/>
              </a:endParaRPr>
            </a:p>
            <a:p>
              <a:pPr eaLnBrk="1" hangingPunct="1">
                <a:spcBef>
                  <a:spcPct val="0"/>
                </a:spcBef>
                <a:buSzTx/>
                <a:buFontTx/>
                <a:buNone/>
              </a:pPr>
              <a:r>
                <a:rPr lang="zh-CN" altLang="en-US" sz="2000" dirty="0">
                  <a:solidFill>
                    <a:schemeClr val="accent2"/>
                  </a:solidFill>
                  <a:latin typeface="楷体" panose="02010609060101010101" pitchFamily="49" charset="-122"/>
                  <a:ea typeface="楷体" panose="02010609060101010101" pitchFamily="49" charset="-122"/>
                </a:rPr>
                <a:t>图形化模型</a:t>
              </a:r>
            </a:p>
            <a:p>
              <a:pPr eaLnBrk="1" hangingPunct="1">
                <a:spcBef>
                  <a:spcPct val="0"/>
                </a:spcBef>
                <a:buSzTx/>
                <a:buFontTx/>
                <a:buNone/>
              </a:pPr>
              <a:endParaRPr lang="zh-CN" altLang="en-US" sz="2000" dirty="0">
                <a:solidFill>
                  <a:schemeClr val="accent2"/>
                </a:solidFill>
                <a:latin typeface="楷体" panose="02010609060101010101" pitchFamily="49" charset="-122"/>
                <a:ea typeface="楷体" panose="02010609060101010101" pitchFamily="49" charset="-122"/>
              </a:endParaRPr>
            </a:p>
            <a:p>
              <a:pPr eaLnBrk="1" hangingPunct="1">
                <a:spcBef>
                  <a:spcPct val="0"/>
                </a:spcBef>
                <a:buSzTx/>
                <a:buFontTx/>
                <a:buNone/>
              </a:pPr>
              <a:endParaRPr lang="zh-CN" altLang="en-US" sz="2000" dirty="0">
                <a:solidFill>
                  <a:schemeClr val="accent2"/>
                </a:solidFill>
                <a:latin typeface="楷体" panose="02010609060101010101" pitchFamily="49" charset="-122"/>
                <a:ea typeface="楷体" panose="02010609060101010101" pitchFamily="49" charset="-122"/>
              </a:endParaRPr>
            </a:p>
            <a:p>
              <a:pPr eaLnBrk="1" hangingPunct="1">
                <a:spcBef>
                  <a:spcPct val="0"/>
                </a:spcBef>
                <a:buSzTx/>
                <a:buFontTx/>
                <a:buNone/>
              </a:pPr>
              <a:endParaRPr lang="zh-CN" altLang="en-US" sz="2000" dirty="0">
                <a:solidFill>
                  <a:schemeClr val="accent2"/>
                </a:solidFill>
                <a:latin typeface="楷体" panose="02010609060101010101" pitchFamily="49" charset="-122"/>
                <a:ea typeface="楷体" panose="02010609060101010101" pitchFamily="49" charset="-122"/>
              </a:endParaRPr>
            </a:p>
            <a:p>
              <a:pPr eaLnBrk="1" hangingPunct="1">
                <a:spcBef>
                  <a:spcPct val="0"/>
                </a:spcBef>
                <a:buSzTx/>
                <a:buFontTx/>
                <a:buNone/>
              </a:pPr>
              <a:endParaRPr lang="zh-CN" altLang="en-US" sz="2000" dirty="0">
                <a:solidFill>
                  <a:schemeClr val="accent2"/>
                </a:solidFill>
                <a:latin typeface="楷体" panose="02010609060101010101" pitchFamily="49" charset="-122"/>
                <a:ea typeface="楷体" panose="02010609060101010101" pitchFamily="49" charset="-122"/>
              </a:endParaRPr>
            </a:p>
            <a:p>
              <a:pPr eaLnBrk="1" hangingPunct="1">
                <a:spcBef>
                  <a:spcPct val="0"/>
                </a:spcBef>
                <a:buSzTx/>
                <a:buFontTx/>
                <a:buNone/>
              </a:pPr>
              <a:r>
                <a:rPr lang="zh-CN" altLang="en-US" sz="2000" dirty="0">
                  <a:solidFill>
                    <a:schemeClr val="accent2"/>
                  </a:solidFill>
                  <a:latin typeface="楷体" panose="02010609060101010101" pitchFamily="49" charset="-122"/>
                  <a:ea typeface="楷体" panose="02010609060101010101" pitchFamily="49" charset="-122"/>
                </a:rPr>
                <a:t>形式化规格描述</a:t>
              </a:r>
            </a:p>
          </p:txBody>
        </p:sp>
      </p:grpSp>
      <p:sp>
        <p:nvSpPr>
          <p:cNvPr id="10" name="虚尾箭头 1"/>
          <p:cNvSpPr/>
          <p:nvPr/>
        </p:nvSpPr>
        <p:spPr bwMode="auto">
          <a:xfrm rot="5400000">
            <a:off x="1835846" y="3776884"/>
            <a:ext cx="2249487" cy="574675"/>
          </a:xfrm>
          <a:prstGeom prst="stripedRightArrow">
            <a:avLst/>
          </a:prstGeom>
          <a:gradFill flip="none" rotWithShape="1">
            <a:gsLst>
              <a:gs pos="0">
                <a:srgbClr val="00B050"/>
              </a:gs>
              <a:gs pos="100000">
                <a:srgbClr val="00B0F0"/>
              </a:gs>
              <a:gs pos="100000">
                <a:srgbClr val="00B0F0"/>
              </a:gs>
            </a:gsLst>
            <a:lin ang="0" scaled="1"/>
            <a:tileRect/>
          </a:gradFill>
          <a:ln w="9525" cap="flat" cmpd="sng" algn="ctr">
            <a:solidFill>
              <a:schemeClr val="tx1"/>
            </a:solidFill>
            <a:prstDash val="solid"/>
            <a:round/>
            <a:headEnd type="none" w="med" len="med"/>
            <a:tailEnd type="none" w="med" len="med"/>
          </a:ln>
          <a:effectLst/>
        </p:spPr>
        <p:txBody>
          <a:bodyPr/>
          <a:lstStyle/>
          <a:p>
            <a:pPr eaLnBrk="1" hangingPunct="1">
              <a:defRPr/>
            </a:pPr>
            <a:endParaRPr lang="zh-CN" altLang="en-US"/>
          </a:p>
        </p:txBody>
      </p:sp>
      <p:sp>
        <p:nvSpPr>
          <p:cNvPr id="11" name="文本框 2"/>
          <p:cNvSpPr txBox="1">
            <a:spLocks noChangeArrowheads="1"/>
          </p:cNvSpPr>
          <p:nvPr/>
        </p:nvSpPr>
        <p:spPr bwMode="auto">
          <a:xfrm>
            <a:off x="2560538" y="2406077"/>
            <a:ext cx="800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华文新魏" panose="02010800040101010101" pitchFamily="2" charset="-122"/>
              </a:defRPr>
            </a:lvl1pPr>
            <a:lvl2pPr marL="742950" indent="-285750">
              <a:defRPr kumimoji="1" sz="2400" b="1">
                <a:solidFill>
                  <a:schemeClr val="tx1"/>
                </a:solidFill>
                <a:latin typeface="Times New Roman" panose="02020603050405020304" pitchFamily="18" charset="0"/>
                <a:ea typeface="华文新魏" panose="02010800040101010101" pitchFamily="2" charset="-122"/>
              </a:defRPr>
            </a:lvl2pPr>
            <a:lvl3pPr marL="1143000" indent="-228600">
              <a:defRPr kumimoji="1" sz="2400" b="1">
                <a:solidFill>
                  <a:schemeClr val="tx1"/>
                </a:solidFill>
                <a:latin typeface="Times New Roman" panose="02020603050405020304" pitchFamily="18" charset="0"/>
                <a:ea typeface="华文新魏" panose="02010800040101010101" pitchFamily="2" charset="-122"/>
              </a:defRPr>
            </a:lvl3pPr>
            <a:lvl4pPr marL="1600200" indent="-228600">
              <a:defRPr kumimoji="1" sz="2400" b="1">
                <a:solidFill>
                  <a:schemeClr val="tx1"/>
                </a:solidFill>
                <a:latin typeface="Times New Roman" panose="02020603050405020304" pitchFamily="18" charset="0"/>
                <a:ea typeface="华文新魏" panose="02010800040101010101" pitchFamily="2" charset="-122"/>
              </a:defRPr>
            </a:lvl4pPr>
            <a:lvl5pPr marL="2057400" indent="-228600">
              <a:defRPr kumimoji="1" sz="2400" b="1">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华文新魏" panose="02010800040101010101" pitchFamily="2" charset="-122"/>
              </a:defRPr>
            </a:lvl9pPr>
          </a:lstStyle>
          <a:p>
            <a:r>
              <a:rPr lang="zh-CN" altLang="en-US" dirty="0">
                <a:solidFill>
                  <a:srgbClr val="00B050"/>
                </a:solidFill>
              </a:rPr>
              <a:t>用户</a:t>
            </a:r>
          </a:p>
        </p:txBody>
      </p:sp>
      <p:sp>
        <p:nvSpPr>
          <p:cNvPr id="12" name="文本框 3"/>
          <p:cNvSpPr txBox="1">
            <a:spLocks noChangeArrowheads="1"/>
          </p:cNvSpPr>
          <p:nvPr/>
        </p:nvSpPr>
        <p:spPr bwMode="auto">
          <a:xfrm>
            <a:off x="2560538" y="5261990"/>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华文新魏" panose="02010800040101010101" pitchFamily="2" charset="-122"/>
              </a:defRPr>
            </a:lvl1pPr>
            <a:lvl2pPr marL="742950" indent="-285750">
              <a:defRPr kumimoji="1" sz="2400" b="1">
                <a:solidFill>
                  <a:schemeClr val="tx1"/>
                </a:solidFill>
                <a:latin typeface="Times New Roman" panose="02020603050405020304" pitchFamily="18" charset="0"/>
                <a:ea typeface="华文新魏" panose="02010800040101010101" pitchFamily="2" charset="-122"/>
              </a:defRPr>
            </a:lvl2pPr>
            <a:lvl3pPr marL="1143000" indent="-228600">
              <a:defRPr kumimoji="1" sz="2400" b="1">
                <a:solidFill>
                  <a:schemeClr val="tx1"/>
                </a:solidFill>
                <a:latin typeface="Times New Roman" panose="02020603050405020304" pitchFamily="18" charset="0"/>
                <a:ea typeface="华文新魏" panose="02010800040101010101" pitchFamily="2" charset="-122"/>
              </a:defRPr>
            </a:lvl3pPr>
            <a:lvl4pPr marL="1600200" indent="-228600">
              <a:defRPr kumimoji="1" sz="2400" b="1">
                <a:solidFill>
                  <a:schemeClr val="tx1"/>
                </a:solidFill>
                <a:latin typeface="Times New Roman" panose="02020603050405020304" pitchFamily="18" charset="0"/>
                <a:ea typeface="华文新魏" panose="02010800040101010101" pitchFamily="2" charset="-122"/>
              </a:defRPr>
            </a:lvl4pPr>
            <a:lvl5pPr marL="2057400" indent="-228600">
              <a:defRPr kumimoji="1" sz="2400" b="1">
                <a:solidFill>
                  <a:schemeClr val="tx1"/>
                </a:solidFill>
                <a:latin typeface="Times New Roman" panose="02020603050405020304" pitchFamily="18" charset="0"/>
                <a:ea typeface="华文新魏" panose="0201080004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华文新魏" panose="0201080004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华文新魏" panose="0201080004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华文新魏" panose="0201080004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华文新魏" panose="02010800040101010101" pitchFamily="2" charset="-122"/>
              </a:defRPr>
            </a:lvl9pPr>
          </a:lstStyle>
          <a:p>
            <a:r>
              <a:rPr lang="zh-CN" altLang="en-US" dirty="0">
                <a:solidFill>
                  <a:srgbClr val="0070C0"/>
                </a:solidFill>
              </a:rPr>
              <a:t>设计</a:t>
            </a:r>
          </a:p>
        </p:txBody>
      </p:sp>
    </p:spTree>
    <p:extLst>
      <p:ext uri="{BB962C8B-B14F-4D97-AF65-F5344CB8AC3E}">
        <p14:creationId xmlns:p14="http://schemas.microsoft.com/office/powerpoint/2010/main" val="1802957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需求规格说明文档</a:t>
            </a:r>
          </a:p>
        </p:txBody>
      </p:sp>
      <p:sp>
        <p:nvSpPr>
          <p:cNvPr id="3" name="内容占位符 2"/>
          <p:cNvSpPr>
            <a:spLocks noGrp="1"/>
          </p:cNvSpPr>
          <p:nvPr>
            <p:ph idx="1"/>
          </p:nvPr>
        </p:nvSpPr>
        <p:spPr/>
        <p:txBody>
          <a:bodyPr>
            <a:normAutofit/>
          </a:bodyPr>
          <a:lstStyle/>
          <a:p>
            <a:r>
              <a:rPr lang="zh-CN" altLang="en-US" sz="3200" dirty="0"/>
              <a:t>需求规格说明文档常见的写作风格</a:t>
            </a:r>
            <a:endParaRPr lang="en-US" altLang="zh-CN" sz="3200" dirty="0"/>
          </a:p>
          <a:p>
            <a:pPr lvl="1"/>
            <a:r>
              <a:rPr lang="zh-CN" altLang="en-US" sz="2800" dirty="0"/>
              <a:t>自然语言：就是使用结构合理的自然语言来描述需求，该显示不管对于写的人还是看的人都是一个非常容易接受的方法。以前的项目很多都是采用此方法。</a:t>
            </a:r>
          </a:p>
          <a:p>
            <a:pPr lvl="1"/>
            <a:endParaRPr lang="zh-CN" altLang="en-US" sz="2800" dirty="0"/>
          </a:p>
          <a:p>
            <a:pPr lvl="1"/>
            <a:r>
              <a:rPr lang="zh-CN" altLang="en-US" sz="2800" dirty="0"/>
              <a:t>优点：易于编写、易于阅读，不需要掌握特定的技巧；</a:t>
            </a:r>
          </a:p>
          <a:p>
            <a:pPr lvl="1"/>
            <a:r>
              <a:rPr lang="zh-CN" altLang="en-US" sz="2800" dirty="0"/>
              <a:t>缺点：不够严谨，歧义性强，表达能力弱（特别是对于复杂问题的描述）</a:t>
            </a:r>
          </a:p>
          <a:p>
            <a:pPr lvl="1"/>
            <a:r>
              <a:rPr lang="zh-CN" altLang="en-US" sz="2800" dirty="0"/>
              <a:t>建议：一般以自然语言为主，辅以图形化模型，需要的地方少量使用形式化规格描述。这样的组合方式是目前多数软件系统采用的风格。</a:t>
            </a:r>
          </a:p>
          <a:p>
            <a:pPr lvl="1"/>
            <a:endParaRPr lang="zh-CN" altLang="en-US" sz="2800" dirty="0"/>
          </a:p>
          <a:p>
            <a:endParaRPr lang="zh-CN" altLang="en-US" sz="3200" dirty="0"/>
          </a:p>
        </p:txBody>
      </p:sp>
      <p:sp>
        <p:nvSpPr>
          <p:cNvPr id="4" name="灯片编号占位符 3"/>
          <p:cNvSpPr>
            <a:spLocks noGrp="1"/>
          </p:cNvSpPr>
          <p:nvPr>
            <p:ph type="sldNum" sz="quarter" idx="12"/>
          </p:nvPr>
        </p:nvSpPr>
        <p:spPr/>
        <p:txBody>
          <a:bodyPr/>
          <a:lstStyle/>
          <a:p>
            <a:fld id="{61F11F2F-59C7-484E-ABBA-B715CE84EDE9}" type="slidenum">
              <a:rPr lang="zh-CN" altLang="en-US" smtClean="0"/>
              <a:t>66</a:t>
            </a:fld>
            <a:endParaRPr lang="zh-CN" altLang="en-US" dirty="0"/>
          </a:p>
        </p:txBody>
      </p:sp>
    </p:spTree>
    <p:extLst>
      <p:ext uri="{BB962C8B-B14F-4D97-AF65-F5344CB8AC3E}">
        <p14:creationId xmlns:p14="http://schemas.microsoft.com/office/powerpoint/2010/main" val="27626933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需求规格说明文档</a:t>
            </a:r>
          </a:p>
        </p:txBody>
      </p:sp>
      <p:sp>
        <p:nvSpPr>
          <p:cNvPr id="3" name="内容占位符 2"/>
          <p:cNvSpPr>
            <a:spLocks noGrp="1"/>
          </p:cNvSpPr>
          <p:nvPr>
            <p:ph idx="1"/>
          </p:nvPr>
        </p:nvSpPr>
        <p:spPr/>
        <p:txBody>
          <a:bodyPr>
            <a:normAutofit lnSpcReduction="10000"/>
          </a:bodyPr>
          <a:lstStyle/>
          <a:p>
            <a:r>
              <a:rPr lang="zh-CN" altLang="en-US" sz="3200" dirty="0"/>
              <a:t>需求规格说明文档常见的写作风格</a:t>
            </a:r>
            <a:endParaRPr lang="en-US" altLang="zh-CN" sz="3200" dirty="0"/>
          </a:p>
          <a:p>
            <a:pPr lvl="1"/>
            <a:r>
              <a:rPr lang="zh-CN" altLang="en-US" sz="2800" dirty="0"/>
              <a:t>图形化模型：图形化模型在表述时能够给读者提供更强的视觉效果，同时能够使问题更加聚焦。在日常交流中，我们经常会绘制一些非标准的示意图，以便更好地进行沟通。</a:t>
            </a:r>
          </a:p>
          <a:p>
            <a:pPr lvl="1"/>
            <a:endParaRPr lang="zh-CN" altLang="en-US" sz="2800" dirty="0"/>
          </a:p>
          <a:p>
            <a:pPr lvl="1"/>
            <a:r>
              <a:rPr lang="zh-CN" altLang="en-US" sz="2800" dirty="0"/>
              <a:t>优点：可视化、聚焦性，易于理解。</a:t>
            </a:r>
          </a:p>
          <a:p>
            <a:pPr lvl="1"/>
            <a:r>
              <a:rPr lang="zh-CN" altLang="en-US" sz="2800" dirty="0"/>
              <a:t>缺点：编写和阅读的人都需要能够正确地理解模型，所以一般</a:t>
            </a:r>
            <a:r>
              <a:rPr lang="en-US" altLang="zh-CN" sz="2800" dirty="0"/>
              <a:t>SRS</a:t>
            </a:r>
            <a:r>
              <a:rPr lang="zh-CN" altLang="en-US" sz="2800" dirty="0"/>
              <a:t>不可能完全采用复杂模型。</a:t>
            </a:r>
          </a:p>
          <a:p>
            <a:pPr lvl="1"/>
            <a:r>
              <a:rPr lang="zh-CN" altLang="en-US" sz="2800" dirty="0"/>
              <a:t>建议：图形化模型为主，辅以自然语言，需要的地方少量使用形式化规格描述。</a:t>
            </a:r>
            <a:r>
              <a:rPr lang="en-US" altLang="zh-CN" sz="2800" dirty="0"/>
              <a:t>RUP(Rational Unified Process)</a:t>
            </a:r>
            <a:r>
              <a:rPr lang="zh-CN" altLang="en-US" sz="2800" dirty="0"/>
              <a:t>统一开发过程推荐该方法，需求管理会更加方便。对双方的技术性要求比较强。</a:t>
            </a:r>
          </a:p>
          <a:p>
            <a:pPr lvl="1"/>
            <a:endParaRPr lang="zh-CN" altLang="en-US" sz="2800" dirty="0"/>
          </a:p>
          <a:p>
            <a:endParaRPr lang="zh-CN" altLang="en-US" sz="3200" dirty="0"/>
          </a:p>
        </p:txBody>
      </p:sp>
      <p:sp>
        <p:nvSpPr>
          <p:cNvPr id="4" name="灯片编号占位符 3"/>
          <p:cNvSpPr>
            <a:spLocks noGrp="1"/>
          </p:cNvSpPr>
          <p:nvPr>
            <p:ph type="sldNum" sz="quarter" idx="12"/>
          </p:nvPr>
        </p:nvSpPr>
        <p:spPr/>
        <p:txBody>
          <a:bodyPr/>
          <a:lstStyle/>
          <a:p>
            <a:fld id="{61F11F2F-59C7-484E-ABBA-B715CE84EDE9}" type="slidenum">
              <a:rPr lang="zh-CN" altLang="en-US" smtClean="0"/>
              <a:t>67</a:t>
            </a:fld>
            <a:endParaRPr lang="zh-CN" altLang="en-US" dirty="0"/>
          </a:p>
        </p:txBody>
      </p:sp>
    </p:spTree>
    <p:extLst>
      <p:ext uri="{BB962C8B-B14F-4D97-AF65-F5344CB8AC3E}">
        <p14:creationId xmlns:p14="http://schemas.microsoft.com/office/powerpoint/2010/main" val="41879845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需求规格说明文档</a:t>
            </a:r>
          </a:p>
        </p:txBody>
      </p:sp>
      <p:sp>
        <p:nvSpPr>
          <p:cNvPr id="3" name="内容占位符 2"/>
          <p:cNvSpPr>
            <a:spLocks noGrp="1"/>
          </p:cNvSpPr>
          <p:nvPr>
            <p:ph idx="1"/>
          </p:nvPr>
        </p:nvSpPr>
        <p:spPr/>
        <p:txBody>
          <a:bodyPr>
            <a:normAutofit/>
          </a:bodyPr>
          <a:lstStyle/>
          <a:p>
            <a:r>
              <a:rPr lang="zh-CN" altLang="en-US" sz="3200" dirty="0"/>
              <a:t>需求规格说明文档常见的写作风格</a:t>
            </a:r>
            <a:endParaRPr lang="en-US" altLang="zh-CN" sz="3200" dirty="0"/>
          </a:p>
          <a:p>
            <a:pPr lvl="1"/>
            <a:r>
              <a:rPr lang="zh-CN" altLang="en-US" sz="2800" dirty="0"/>
              <a:t>形式化描述：如果说图形化模型比自然语言表达的精确度更高的话，则形式化描述比图形化模型更高一些。对于逻辑性很强，精度要求很高的场合，形式化规格描述是一种不错的选择。</a:t>
            </a:r>
          </a:p>
          <a:p>
            <a:pPr lvl="1"/>
            <a:endParaRPr lang="zh-CN" altLang="en-US" sz="2800" dirty="0"/>
          </a:p>
          <a:p>
            <a:pPr lvl="1"/>
            <a:r>
              <a:rPr lang="zh-CN" altLang="en-US" sz="2800" dirty="0"/>
              <a:t>优点：严谨、精确。</a:t>
            </a:r>
          </a:p>
          <a:p>
            <a:pPr lvl="1"/>
            <a:r>
              <a:rPr lang="zh-CN" altLang="en-US" sz="2800" dirty="0"/>
              <a:t>缺点：编写和阅读的人都会感到很困难。</a:t>
            </a:r>
          </a:p>
          <a:p>
            <a:pPr lvl="1"/>
            <a:r>
              <a:rPr lang="zh-CN" altLang="en-US" sz="2800" dirty="0"/>
              <a:t>建议：形式化规格语言为主，辅以图形化模型和自然语言。一般很少采用，即时采用也是在局部。</a:t>
            </a:r>
          </a:p>
          <a:p>
            <a:endParaRPr lang="zh-CN" altLang="en-US" sz="3200" dirty="0"/>
          </a:p>
        </p:txBody>
      </p:sp>
      <p:sp>
        <p:nvSpPr>
          <p:cNvPr id="4" name="灯片编号占位符 3"/>
          <p:cNvSpPr>
            <a:spLocks noGrp="1"/>
          </p:cNvSpPr>
          <p:nvPr>
            <p:ph type="sldNum" sz="quarter" idx="12"/>
          </p:nvPr>
        </p:nvSpPr>
        <p:spPr/>
        <p:txBody>
          <a:bodyPr/>
          <a:lstStyle/>
          <a:p>
            <a:fld id="{61F11F2F-59C7-484E-ABBA-B715CE84EDE9}" type="slidenum">
              <a:rPr lang="zh-CN" altLang="en-US" smtClean="0"/>
              <a:t>68</a:t>
            </a:fld>
            <a:endParaRPr lang="zh-CN" altLang="en-US" dirty="0"/>
          </a:p>
        </p:txBody>
      </p:sp>
    </p:spTree>
    <p:extLst>
      <p:ext uri="{BB962C8B-B14F-4D97-AF65-F5344CB8AC3E}">
        <p14:creationId xmlns:p14="http://schemas.microsoft.com/office/powerpoint/2010/main" val="40564182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需求规格说明文档</a:t>
            </a:r>
          </a:p>
        </p:txBody>
      </p:sp>
      <p:sp>
        <p:nvSpPr>
          <p:cNvPr id="3" name="内容占位符 2"/>
          <p:cNvSpPr>
            <a:spLocks noGrp="1"/>
          </p:cNvSpPr>
          <p:nvPr>
            <p:ph idx="1"/>
          </p:nvPr>
        </p:nvSpPr>
        <p:spPr>
          <a:xfrm>
            <a:off x="838200" y="1236617"/>
            <a:ext cx="10515600" cy="5119732"/>
          </a:xfrm>
        </p:spPr>
        <p:txBody>
          <a:bodyPr>
            <a:normAutofit/>
          </a:bodyPr>
          <a:lstStyle/>
          <a:p>
            <a:r>
              <a:rPr lang="zh-CN" altLang="en-US" dirty="0"/>
              <a:t>需求规格说明文档常见的模板</a:t>
            </a:r>
            <a:endParaRPr lang="en-US" altLang="zh-CN" dirty="0"/>
          </a:p>
          <a:p>
            <a:pPr lvl="1"/>
            <a:r>
              <a:rPr lang="zh-CN" altLang="en-US" dirty="0"/>
              <a:t>选择合适的需求规格说明书模板是需求团队必须确定的一件事情。一般来说，不同的公司由于对需求获取、需求分析采用的方法和策略不同，需求规格说明书选用的模板也不尽相同。一般大的公司各行业部都有自己相应的需求规格说明书模板。中小型公司有全公司的需求规格说明书模板。</a:t>
            </a:r>
          </a:p>
          <a:p>
            <a:endParaRPr lang="zh-CN" altLang="en-US" dirty="0"/>
          </a:p>
        </p:txBody>
      </p:sp>
      <p:sp>
        <p:nvSpPr>
          <p:cNvPr id="4" name="灯片编号占位符 3"/>
          <p:cNvSpPr>
            <a:spLocks noGrp="1"/>
          </p:cNvSpPr>
          <p:nvPr>
            <p:ph type="sldNum" sz="quarter" idx="12"/>
          </p:nvPr>
        </p:nvSpPr>
        <p:spPr/>
        <p:txBody>
          <a:bodyPr/>
          <a:lstStyle/>
          <a:p>
            <a:fld id="{61F11F2F-59C7-484E-ABBA-B715CE84EDE9}" type="slidenum">
              <a:rPr lang="zh-CN" altLang="en-US" smtClean="0"/>
              <a:t>69</a:t>
            </a:fld>
            <a:endParaRPr lang="zh-CN" altLang="en-US" dirty="0"/>
          </a:p>
        </p:txBody>
      </p:sp>
      <p:graphicFrame>
        <p:nvGraphicFramePr>
          <p:cNvPr id="9" name="图示 8"/>
          <p:cNvGraphicFramePr/>
          <p:nvPr>
            <p:extLst>
              <p:ext uri="{D42A27DB-BD31-4B8C-83A1-F6EECF244321}">
                <p14:modId xmlns:p14="http://schemas.microsoft.com/office/powerpoint/2010/main" val="3355494956"/>
              </p:ext>
            </p:extLst>
          </p:nvPr>
        </p:nvGraphicFramePr>
        <p:xfrm>
          <a:off x="1397000" y="3429000"/>
          <a:ext cx="10267950" cy="30797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9207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latin typeface="微软雅黑" panose="020B0503020204020204" pitchFamily="34" charset="-122"/>
                <a:ea typeface="微软雅黑" panose="020B0503020204020204" pitchFamily="34" charset="-122"/>
              </a:rPr>
              <a:t>需求验证概述</a:t>
            </a:r>
            <a:endParaRPr lang="zh-CN" altLang="en-US" dirty="0"/>
          </a:p>
        </p:txBody>
      </p:sp>
      <p:sp>
        <p:nvSpPr>
          <p:cNvPr id="3" name="内容占位符 2"/>
          <p:cNvSpPr>
            <a:spLocks noGrp="1"/>
          </p:cNvSpPr>
          <p:nvPr>
            <p:ph idx="1"/>
          </p:nvPr>
        </p:nvSpPr>
        <p:spPr>
          <a:xfrm>
            <a:off x="838200" y="1236616"/>
            <a:ext cx="10515600" cy="5119733"/>
          </a:xfrm>
        </p:spPr>
        <p:txBody>
          <a:bodyPr>
            <a:normAutofit/>
          </a:bodyPr>
          <a:lstStyle/>
          <a:p>
            <a:r>
              <a:rPr lang="zh-CN" altLang="en-US" sz="3200" dirty="0"/>
              <a:t>需求验证的目标、手段</a:t>
            </a:r>
            <a:endParaRPr lang="en-US" altLang="zh-CN" sz="3200" dirty="0"/>
          </a:p>
          <a:p>
            <a:endParaRPr lang="zh-CN" altLang="en-US" sz="3200" dirty="0"/>
          </a:p>
          <a:p>
            <a:pPr lvl="1"/>
            <a:r>
              <a:rPr lang="zh-CN" altLang="en-US" sz="2800" dirty="0"/>
              <a:t>实践：不要在需求评审时以不错为目标，也就是说不要在需求评审时对提出的问题带着争辩或者辩护的心态。而是要以发现错误为目标和目的。鼓励参与者提出问题并讨论。</a:t>
            </a:r>
          </a:p>
          <a:p>
            <a:pPr lvl="1"/>
            <a:r>
              <a:rPr lang="zh-CN" altLang="en-US" sz="2800" dirty="0"/>
              <a:t>如果你的需求验证结束时，各方都夸奖你做得好，没有什么问题？那只有两种结果：你做得太好了！评审白做了。实践表明，第</a:t>
            </a:r>
            <a:r>
              <a:rPr lang="en-US" altLang="zh-CN" sz="2800" dirty="0"/>
              <a:t>1</a:t>
            </a:r>
            <a:r>
              <a:rPr lang="zh-CN" altLang="en-US" sz="2800" dirty="0"/>
              <a:t>种情况基本不可能发生，属于小概率事件。</a:t>
            </a:r>
          </a:p>
          <a:p>
            <a:pPr lvl="1"/>
            <a:endParaRPr lang="zh-CN" altLang="en-US" sz="2800" dirty="0"/>
          </a:p>
        </p:txBody>
      </p:sp>
      <p:sp>
        <p:nvSpPr>
          <p:cNvPr id="4" name="灯片编号占位符 3"/>
          <p:cNvSpPr>
            <a:spLocks noGrp="1"/>
          </p:cNvSpPr>
          <p:nvPr>
            <p:ph type="sldNum" sz="quarter" idx="12"/>
          </p:nvPr>
        </p:nvSpPr>
        <p:spPr/>
        <p:txBody>
          <a:bodyPr/>
          <a:lstStyle/>
          <a:p>
            <a:fld id="{61F11F2F-59C7-484E-ABBA-B715CE84EDE9}" type="slidenum">
              <a:rPr lang="zh-CN" altLang="en-US" smtClean="0"/>
              <a:t>7</a:t>
            </a:fld>
            <a:endParaRPr lang="zh-CN" altLang="en-US" dirty="0"/>
          </a:p>
        </p:txBody>
      </p:sp>
    </p:spTree>
    <p:extLst>
      <p:ext uri="{BB962C8B-B14F-4D97-AF65-F5344CB8AC3E}">
        <p14:creationId xmlns:p14="http://schemas.microsoft.com/office/powerpoint/2010/main" val="26734953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需求规格说明文档</a:t>
            </a:r>
          </a:p>
        </p:txBody>
      </p:sp>
      <p:sp>
        <p:nvSpPr>
          <p:cNvPr id="3" name="内容占位符 2"/>
          <p:cNvSpPr>
            <a:spLocks noGrp="1"/>
          </p:cNvSpPr>
          <p:nvPr>
            <p:ph idx="1"/>
          </p:nvPr>
        </p:nvSpPr>
        <p:spPr>
          <a:xfrm>
            <a:off x="838200" y="1236617"/>
            <a:ext cx="9201150" cy="4413012"/>
          </a:xfrm>
        </p:spPr>
        <p:txBody>
          <a:bodyPr>
            <a:normAutofit/>
          </a:bodyPr>
          <a:lstStyle/>
          <a:p>
            <a:r>
              <a:rPr lang="zh-CN" altLang="en-US" dirty="0"/>
              <a:t>需求规格说明文档常见的模板</a:t>
            </a:r>
          </a:p>
          <a:p>
            <a:endParaRPr lang="zh-CN" altLang="en-US" dirty="0"/>
          </a:p>
        </p:txBody>
      </p:sp>
      <p:sp>
        <p:nvSpPr>
          <p:cNvPr id="4" name="灯片编号占位符 3"/>
          <p:cNvSpPr>
            <a:spLocks noGrp="1"/>
          </p:cNvSpPr>
          <p:nvPr>
            <p:ph type="sldNum" sz="quarter" idx="12"/>
          </p:nvPr>
        </p:nvSpPr>
        <p:spPr/>
        <p:txBody>
          <a:bodyPr/>
          <a:lstStyle/>
          <a:p>
            <a:fld id="{61F11F2F-59C7-484E-ABBA-B715CE84EDE9}" type="slidenum">
              <a:rPr lang="zh-CN" altLang="en-US" smtClean="0"/>
              <a:t>70</a:t>
            </a:fld>
            <a:endParaRPr lang="zh-CN" altLang="en-US" dirty="0"/>
          </a:p>
        </p:txBody>
      </p:sp>
      <p:sp>
        <p:nvSpPr>
          <p:cNvPr id="5" name="矩形: 圆角 4"/>
          <p:cNvSpPr/>
          <p:nvPr/>
        </p:nvSpPr>
        <p:spPr>
          <a:xfrm>
            <a:off x="2126674" y="1849583"/>
            <a:ext cx="9227126" cy="4506769"/>
          </a:xfrm>
          <a:prstGeom prst="roundRect">
            <a:avLst>
              <a:gd name="adj" fmla="val 9536"/>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 name="矩形 6"/>
          <p:cNvSpPr/>
          <p:nvPr/>
        </p:nvSpPr>
        <p:spPr>
          <a:xfrm>
            <a:off x="2620721" y="3810579"/>
            <a:ext cx="2992101" cy="584775"/>
          </a:xfrm>
          <a:prstGeom prst="rect">
            <a:avLst/>
          </a:prstGeom>
        </p:spPr>
        <p:txBody>
          <a:bodyPr wrap="none">
            <a:spAutoFit/>
          </a:bodyPr>
          <a:lstStyle/>
          <a:p>
            <a:pPr lvl="0"/>
            <a:r>
              <a:rPr lang="en-US" altLang="zh-CN" sz="3200" dirty="0">
                <a:solidFill>
                  <a:prstClr val="black"/>
                </a:solidFill>
                <a:latin typeface="Times New Roman" panose="02020603050405020304" pitchFamily="18" charset="0"/>
                <a:cs typeface="Times New Roman" panose="02020603050405020304" pitchFamily="18" charset="0"/>
              </a:rPr>
              <a:t>GB/T 8567-2006</a:t>
            </a:r>
            <a:endParaRPr lang="zh-CN" altLang="en-US" sz="3200" dirty="0">
              <a:solidFill>
                <a:prstClr val="black"/>
              </a:solidFill>
              <a:latin typeface="Times New Roman" panose="02020603050405020304" pitchFamily="18" charset="0"/>
              <a:cs typeface="Times New Roman" panose="02020603050405020304" pitchFamily="18" charset="0"/>
            </a:endParaRPr>
          </a:p>
        </p:txBody>
      </p:sp>
      <p:pic>
        <p:nvPicPr>
          <p:cNvPr id="8" name="图片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27272" y="2067759"/>
            <a:ext cx="3054928" cy="41126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49716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需求规格说明文档</a:t>
            </a:r>
          </a:p>
        </p:txBody>
      </p:sp>
      <p:sp>
        <p:nvSpPr>
          <p:cNvPr id="3" name="内容占位符 2"/>
          <p:cNvSpPr>
            <a:spLocks noGrp="1"/>
          </p:cNvSpPr>
          <p:nvPr>
            <p:ph idx="1"/>
          </p:nvPr>
        </p:nvSpPr>
        <p:spPr>
          <a:xfrm>
            <a:off x="838200" y="1236616"/>
            <a:ext cx="10515600" cy="5119733"/>
          </a:xfrm>
        </p:spPr>
        <p:txBody>
          <a:bodyPr>
            <a:normAutofit/>
          </a:bodyPr>
          <a:lstStyle/>
          <a:p>
            <a:r>
              <a:rPr lang="zh-CN" altLang="en-US" sz="3200" dirty="0"/>
              <a:t>需求规格说明文档常见的模板</a:t>
            </a:r>
            <a:r>
              <a:rPr lang="en-US" altLang="zh-CN" sz="3200" dirty="0"/>
              <a:t>-</a:t>
            </a:r>
            <a:r>
              <a:rPr lang="zh-CN" altLang="en-US" sz="3200" dirty="0">
                <a:solidFill>
                  <a:srgbClr val="CC00CC"/>
                </a:solidFill>
              </a:rPr>
              <a:t>国标版</a:t>
            </a:r>
            <a:endParaRPr lang="en-US" altLang="zh-CN" sz="3200" dirty="0">
              <a:solidFill>
                <a:srgbClr val="CC00CC"/>
              </a:solidFill>
            </a:endParaRPr>
          </a:p>
          <a:p>
            <a:pPr lvl="1"/>
            <a:r>
              <a:rPr lang="en-US" altLang="zh-CN" sz="2800" dirty="0"/>
              <a:t>1.</a:t>
            </a:r>
            <a:r>
              <a:rPr lang="zh-CN" altLang="en-US" sz="2800" dirty="0"/>
              <a:t>引言</a:t>
            </a:r>
          </a:p>
          <a:p>
            <a:pPr lvl="1"/>
            <a:r>
              <a:rPr lang="zh-CN" altLang="en-US" sz="2800" dirty="0"/>
              <a:t>	</a:t>
            </a:r>
            <a:r>
              <a:rPr lang="en-US" altLang="zh-CN" sz="2800" dirty="0"/>
              <a:t>1.1</a:t>
            </a:r>
            <a:r>
              <a:rPr lang="zh-CN" altLang="en-US" sz="2800" dirty="0"/>
              <a:t>编写的目的</a:t>
            </a:r>
          </a:p>
          <a:p>
            <a:pPr lvl="1"/>
            <a:r>
              <a:rPr lang="zh-CN" altLang="en-US" sz="2800" dirty="0"/>
              <a:t>	</a:t>
            </a:r>
            <a:r>
              <a:rPr lang="en-US" altLang="zh-CN" sz="2800" dirty="0"/>
              <a:t>1.2</a:t>
            </a:r>
            <a:r>
              <a:rPr lang="zh-CN" altLang="en-US" sz="2800" dirty="0"/>
              <a:t>背景</a:t>
            </a:r>
          </a:p>
          <a:p>
            <a:pPr lvl="1"/>
            <a:r>
              <a:rPr lang="zh-CN" altLang="en-US" sz="2800" dirty="0"/>
              <a:t>	</a:t>
            </a:r>
            <a:r>
              <a:rPr lang="en-US" altLang="zh-CN" sz="2800" dirty="0"/>
              <a:t>1.3</a:t>
            </a:r>
            <a:r>
              <a:rPr lang="zh-CN" altLang="en-US" sz="2800" dirty="0"/>
              <a:t>定义</a:t>
            </a:r>
            <a:r>
              <a:rPr lang="en-US" altLang="zh-CN" sz="2800" dirty="0"/>
              <a:t>[</a:t>
            </a:r>
            <a:r>
              <a:rPr lang="zh-CN" altLang="en-US" sz="2800" dirty="0"/>
              <a:t>本文件中用到的专门术语的定义和外文首字母组词的原词组。</a:t>
            </a:r>
            <a:r>
              <a:rPr lang="en-US" altLang="zh-CN" sz="2800" dirty="0"/>
              <a:t>]</a:t>
            </a:r>
          </a:p>
          <a:p>
            <a:pPr lvl="1"/>
            <a:r>
              <a:rPr lang="en-US" altLang="zh-CN" sz="2800" dirty="0"/>
              <a:t>	1.4</a:t>
            </a:r>
            <a:r>
              <a:rPr lang="zh-CN" altLang="en-US" sz="2800" dirty="0"/>
              <a:t>参考资料</a:t>
            </a:r>
            <a:r>
              <a:rPr lang="en-US" altLang="zh-CN" sz="2800" dirty="0"/>
              <a:t>[</a:t>
            </a:r>
            <a:r>
              <a:rPr lang="zh-CN" altLang="en-US" sz="2800" dirty="0"/>
              <a:t>列出用得着的参考资料。</a:t>
            </a:r>
            <a:r>
              <a:rPr lang="en-US" altLang="zh-CN" sz="2800" dirty="0"/>
              <a:t>]</a:t>
            </a:r>
            <a:endParaRPr lang="zh-CN" altLang="en-US" sz="2800" dirty="0"/>
          </a:p>
        </p:txBody>
      </p:sp>
      <p:sp>
        <p:nvSpPr>
          <p:cNvPr id="4" name="灯片编号占位符 3"/>
          <p:cNvSpPr>
            <a:spLocks noGrp="1"/>
          </p:cNvSpPr>
          <p:nvPr>
            <p:ph type="sldNum" sz="quarter" idx="12"/>
          </p:nvPr>
        </p:nvSpPr>
        <p:spPr/>
        <p:txBody>
          <a:bodyPr/>
          <a:lstStyle/>
          <a:p>
            <a:fld id="{61F11F2F-59C7-484E-ABBA-B715CE84EDE9}" type="slidenum">
              <a:rPr lang="zh-CN" altLang="en-US" smtClean="0"/>
              <a:t>71</a:t>
            </a:fld>
            <a:endParaRPr lang="zh-CN" altLang="en-US" dirty="0"/>
          </a:p>
        </p:txBody>
      </p:sp>
      <p:sp>
        <p:nvSpPr>
          <p:cNvPr id="9" name="AutoShape 8"/>
          <p:cNvSpPr>
            <a:spLocks noChangeArrowheads="1"/>
          </p:cNvSpPr>
          <p:nvPr/>
        </p:nvSpPr>
        <p:spPr bwMode="auto">
          <a:xfrm>
            <a:off x="2566988" y="4076700"/>
            <a:ext cx="8101012" cy="1512888"/>
          </a:xfrm>
          <a:prstGeom prst="cloudCallout">
            <a:avLst>
              <a:gd name="adj1" fmla="val -33755"/>
              <a:gd name="adj2" fmla="val -186306"/>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5"/>
          </a:lnRef>
          <a:fillRef idx="3">
            <a:schemeClr val="accent5"/>
          </a:fillRef>
          <a:effectRef idx="3">
            <a:schemeClr val="accent5"/>
          </a:effectRef>
          <a:fontRef idx="minor">
            <a:schemeClr val="lt1"/>
          </a:fontRef>
        </p:style>
        <p:txBody>
          <a:bodyPr anchor="ctr" anchorCtr="1"/>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SzTx/>
              <a:buFontTx/>
              <a:buNone/>
            </a:pPr>
            <a:r>
              <a:rPr lang="zh-CN" altLang="en-US" sz="2400">
                <a:solidFill>
                  <a:schemeClr val="bg1"/>
                </a:solidFill>
                <a:latin typeface="楷体" panose="02010609060101010101" pitchFamily="49" charset="-122"/>
                <a:ea typeface="楷体" panose="02010609060101010101" pitchFamily="49" charset="-122"/>
              </a:rPr>
              <a:t>指出本文档所针对的读者对象，以及每类读者对象应该重点关注的内容。</a:t>
            </a:r>
          </a:p>
        </p:txBody>
      </p:sp>
      <p:sp>
        <p:nvSpPr>
          <p:cNvPr id="10" name="AutoShape 9"/>
          <p:cNvSpPr>
            <a:spLocks noChangeArrowheads="1"/>
          </p:cNvSpPr>
          <p:nvPr/>
        </p:nvSpPr>
        <p:spPr bwMode="auto">
          <a:xfrm>
            <a:off x="2566988" y="4437064"/>
            <a:ext cx="8101012" cy="1512887"/>
          </a:xfrm>
          <a:prstGeom prst="cloudCallout">
            <a:avLst>
              <a:gd name="adj1" fmla="val -36792"/>
              <a:gd name="adj2" fmla="val -189032"/>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5"/>
          </a:lnRef>
          <a:fillRef idx="3">
            <a:schemeClr val="accent5"/>
          </a:fillRef>
          <a:effectRef idx="3">
            <a:schemeClr val="accent5"/>
          </a:effectRef>
          <a:fontRef idx="minor">
            <a:schemeClr val="lt1"/>
          </a:fontRef>
        </p:style>
        <p:txBody>
          <a:bodyPr anchor="ctr" anchorCtr="1"/>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SzTx/>
              <a:buFontTx/>
              <a:buNone/>
            </a:pPr>
            <a:r>
              <a:rPr lang="zh-CN" altLang="en-US" sz="2400">
                <a:solidFill>
                  <a:schemeClr val="bg1"/>
                </a:solidFill>
                <a:latin typeface="楷体" panose="02010609060101010101" pitchFamily="49" charset="-122"/>
                <a:ea typeface="楷体" panose="02010609060101010101" pitchFamily="49" charset="-122"/>
              </a:rPr>
              <a:t>指出本文档所涉及的系统的构建的原</a:t>
            </a:r>
          </a:p>
          <a:p>
            <a:pPr eaLnBrk="1" hangingPunct="1">
              <a:spcBef>
                <a:spcPct val="0"/>
              </a:spcBef>
              <a:buSzTx/>
              <a:buFontTx/>
              <a:buNone/>
            </a:pPr>
            <a:r>
              <a:rPr lang="zh-CN" altLang="en-US" sz="2400">
                <a:solidFill>
                  <a:schemeClr val="bg1"/>
                </a:solidFill>
                <a:latin typeface="楷体" panose="02010609060101010101" pitchFamily="49" charset="-122"/>
                <a:ea typeface="楷体" panose="02010609060101010101" pitchFamily="49" charset="-122"/>
              </a:rPr>
              <a:t>因、环境。</a:t>
            </a:r>
          </a:p>
        </p:txBody>
      </p:sp>
      <p:sp>
        <p:nvSpPr>
          <p:cNvPr id="11" name="AutoShape 10"/>
          <p:cNvSpPr>
            <a:spLocks noChangeArrowheads="1"/>
          </p:cNvSpPr>
          <p:nvPr/>
        </p:nvSpPr>
        <p:spPr bwMode="auto">
          <a:xfrm>
            <a:off x="2063751" y="4168807"/>
            <a:ext cx="8101013" cy="1512888"/>
          </a:xfrm>
          <a:prstGeom prst="cloudCallout">
            <a:avLst>
              <a:gd name="adj1" fmla="val -28681"/>
              <a:gd name="adj2" fmla="val -118417"/>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5"/>
          </a:lnRef>
          <a:fillRef idx="3">
            <a:schemeClr val="accent5"/>
          </a:fillRef>
          <a:effectRef idx="3">
            <a:schemeClr val="accent5"/>
          </a:effectRef>
          <a:fontRef idx="minor">
            <a:schemeClr val="lt1"/>
          </a:fontRef>
        </p:style>
        <p:txBody>
          <a:bodyPr anchor="ctr" anchorCtr="1"/>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SzTx/>
              <a:buFontTx/>
              <a:buNone/>
            </a:pPr>
            <a:r>
              <a:rPr lang="zh-CN" altLang="en-US" sz="2400" dirty="0">
                <a:solidFill>
                  <a:schemeClr val="bg1"/>
                </a:solidFill>
                <a:latin typeface="楷体" panose="02010609060101010101" pitchFamily="49" charset="-122"/>
                <a:ea typeface="楷体" panose="02010609060101010101" pitchFamily="49" charset="-122"/>
              </a:rPr>
              <a:t>术语表，用于解释在文档中多次</a:t>
            </a:r>
          </a:p>
          <a:p>
            <a:pPr eaLnBrk="1" hangingPunct="1">
              <a:spcBef>
                <a:spcPct val="0"/>
              </a:spcBef>
              <a:buSzTx/>
              <a:buFontTx/>
              <a:buNone/>
            </a:pPr>
            <a:r>
              <a:rPr lang="zh-CN" altLang="en-US" sz="2400" dirty="0">
                <a:solidFill>
                  <a:schemeClr val="bg1"/>
                </a:solidFill>
                <a:latin typeface="楷体" panose="02010609060101010101" pitchFamily="49" charset="-122"/>
                <a:ea typeface="楷体" panose="02010609060101010101" pitchFamily="49" charset="-122"/>
              </a:rPr>
              <a:t>出现的、易混淆的、重要的术语。</a:t>
            </a:r>
          </a:p>
          <a:p>
            <a:pPr eaLnBrk="1" hangingPunct="1">
              <a:spcBef>
                <a:spcPct val="0"/>
              </a:spcBef>
              <a:buSzTx/>
              <a:buFontTx/>
              <a:buNone/>
            </a:pPr>
            <a:r>
              <a:rPr lang="zh-CN" altLang="en-US" sz="2400" dirty="0">
                <a:solidFill>
                  <a:schemeClr val="bg1"/>
                </a:solidFill>
                <a:latin typeface="楷体" panose="02010609060101010101" pitchFamily="49" charset="-122"/>
                <a:ea typeface="楷体" panose="02010609060101010101" pitchFamily="49" charset="-122"/>
              </a:rPr>
              <a:t>作用相当于术语（定义）索引。</a:t>
            </a:r>
          </a:p>
        </p:txBody>
      </p:sp>
      <p:sp>
        <p:nvSpPr>
          <p:cNvPr id="12" name="AutoShape 11"/>
          <p:cNvSpPr>
            <a:spLocks noChangeArrowheads="1"/>
          </p:cNvSpPr>
          <p:nvPr/>
        </p:nvSpPr>
        <p:spPr bwMode="auto">
          <a:xfrm>
            <a:off x="2478089" y="4967272"/>
            <a:ext cx="8101012" cy="1512888"/>
          </a:xfrm>
          <a:prstGeom prst="cloudCallout">
            <a:avLst>
              <a:gd name="adj1" fmla="val -28681"/>
              <a:gd name="adj2" fmla="val -118417"/>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5"/>
          </a:lnRef>
          <a:fillRef idx="3">
            <a:schemeClr val="accent5"/>
          </a:fillRef>
          <a:effectRef idx="3">
            <a:schemeClr val="accent5"/>
          </a:effectRef>
          <a:fontRef idx="minor">
            <a:schemeClr val="lt1"/>
          </a:fontRef>
        </p:style>
        <p:txBody>
          <a:bodyPr anchor="ctr" anchorCtr="1"/>
          <a:lstStyle>
            <a:lvl1pPr>
              <a:spcBef>
                <a:spcPct val="20000"/>
              </a:spcBef>
              <a:buSzPct val="70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SzTx/>
              <a:buFontTx/>
              <a:buNone/>
            </a:pPr>
            <a:r>
              <a:rPr lang="zh-CN" altLang="en-US" sz="2400">
                <a:solidFill>
                  <a:schemeClr val="bg1"/>
                </a:solidFill>
                <a:latin typeface="楷体" panose="02010609060101010101" pitchFamily="49" charset="-122"/>
                <a:ea typeface="楷体" panose="02010609060101010101" pitchFamily="49" charset="-122"/>
              </a:rPr>
              <a:t>本文档及所涉及的系统用到的业务和</a:t>
            </a:r>
          </a:p>
          <a:p>
            <a:pPr eaLnBrk="1" hangingPunct="1">
              <a:spcBef>
                <a:spcPct val="0"/>
              </a:spcBef>
              <a:buSzTx/>
              <a:buFontTx/>
              <a:buNone/>
            </a:pPr>
            <a:r>
              <a:rPr lang="zh-CN" altLang="en-US" sz="2400">
                <a:solidFill>
                  <a:schemeClr val="bg1"/>
                </a:solidFill>
                <a:latin typeface="楷体" panose="02010609060101010101" pitchFamily="49" charset="-122"/>
                <a:ea typeface="楷体" panose="02010609060101010101" pitchFamily="49" charset="-122"/>
              </a:rPr>
              <a:t>技术参考文献，包括政策、指示、</a:t>
            </a:r>
          </a:p>
          <a:p>
            <a:pPr eaLnBrk="1" hangingPunct="1">
              <a:spcBef>
                <a:spcPct val="0"/>
              </a:spcBef>
              <a:buSzTx/>
              <a:buFontTx/>
              <a:buNone/>
            </a:pPr>
            <a:r>
              <a:rPr lang="zh-CN" altLang="en-US" sz="2400">
                <a:solidFill>
                  <a:schemeClr val="bg1"/>
                </a:solidFill>
                <a:latin typeface="楷体" panose="02010609060101010101" pitchFamily="49" charset="-122"/>
                <a:ea typeface="楷体" panose="02010609060101010101" pitchFamily="49" charset="-122"/>
              </a:rPr>
              <a:t>文件、报告、规范等。</a:t>
            </a:r>
          </a:p>
        </p:txBody>
      </p:sp>
    </p:spTree>
    <p:extLst>
      <p:ext uri="{BB962C8B-B14F-4D97-AF65-F5344CB8AC3E}">
        <p14:creationId xmlns:p14="http://schemas.microsoft.com/office/powerpoint/2010/main" val="860134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audio>
                                      <p:cMediaNode>
                                        <p:cTn display="0" masterRel="sameClick">
                                          <p:stCondLst>
                                            <p:cond evt="begin" delay="0">
                                              <p:tn val="10"/>
                                            </p:cond>
                                          </p:stCondLst>
                                          <p:endCondLst>
                                            <p:cond evt="onStopAudio" delay="0">
                                              <p:tgtEl>
                                                <p:sldTgt/>
                                              </p:tgtEl>
                                            </p:cond>
                                          </p:endCondLst>
                                        </p:cTn>
                                        <p:tgtEl>
                                          <p:sndTgt r:embed="rId2" name="whoosh.wav"/>
                                        </p:tgtEl>
                                      </p:cMediaNode>
                                    </p:audio>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audio>
                                      <p:cMediaNode>
                                        <p:cTn display="0" masterRel="sameClick">
                                          <p:stCondLst>
                                            <p:cond evt="begin" delay="0">
                                              <p:tn val="15"/>
                                            </p:cond>
                                          </p:stCondLst>
                                          <p:endCondLst>
                                            <p:cond evt="onStopAudio" delay="0">
                                              <p:tgtEl>
                                                <p:sldTgt/>
                                              </p:tgtEl>
                                            </p:cond>
                                          </p:endCondLst>
                                        </p:cTn>
                                        <p:tgtEl>
                                          <p:sndTgt r:embed="rId2" name="whoosh.wav"/>
                                        </p:tgtEl>
                                      </p:cMediaNode>
                                    </p:audio>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audio>
                                      <p:cMediaNode>
                                        <p:cTn display="0" masterRel="sameClick">
                                          <p:stCondLst>
                                            <p:cond evt="begin" delay="0">
                                              <p:tn val="20"/>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utoUpdateAnimBg="0"/>
      <p:bldP spid="10" grpId="0" animBg="1" autoUpdateAnimBg="0"/>
      <p:bldP spid="11" grpId="0" animBg="1" autoUpdateAnimBg="0"/>
      <p:bldP spid="12" grpId="0" animBg="1"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需求规格说明文档</a:t>
            </a:r>
          </a:p>
        </p:txBody>
      </p:sp>
      <p:sp>
        <p:nvSpPr>
          <p:cNvPr id="3" name="内容占位符 2"/>
          <p:cNvSpPr>
            <a:spLocks noGrp="1"/>
          </p:cNvSpPr>
          <p:nvPr>
            <p:ph idx="1"/>
          </p:nvPr>
        </p:nvSpPr>
        <p:spPr>
          <a:xfrm>
            <a:off x="838200" y="1236617"/>
            <a:ext cx="9201150" cy="4413012"/>
          </a:xfrm>
        </p:spPr>
        <p:txBody>
          <a:bodyPr>
            <a:normAutofit/>
          </a:bodyPr>
          <a:lstStyle/>
          <a:p>
            <a:r>
              <a:rPr lang="zh-CN" altLang="en-US" dirty="0"/>
              <a:t>需求规格说明文档常见的模板</a:t>
            </a:r>
            <a:r>
              <a:rPr lang="en-US" altLang="zh-CN" dirty="0"/>
              <a:t>-</a:t>
            </a:r>
            <a:r>
              <a:rPr lang="zh-CN" altLang="en-US" dirty="0">
                <a:solidFill>
                  <a:srgbClr val="CC00CC"/>
                </a:solidFill>
              </a:rPr>
              <a:t>国标版</a:t>
            </a:r>
            <a:endParaRPr lang="en-US" altLang="zh-CN" dirty="0">
              <a:solidFill>
                <a:srgbClr val="CC00CC"/>
              </a:solidFill>
            </a:endParaRPr>
          </a:p>
        </p:txBody>
      </p:sp>
      <p:sp>
        <p:nvSpPr>
          <p:cNvPr id="4" name="灯片编号占位符 3"/>
          <p:cNvSpPr>
            <a:spLocks noGrp="1"/>
          </p:cNvSpPr>
          <p:nvPr>
            <p:ph type="sldNum" sz="quarter" idx="12"/>
          </p:nvPr>
        </p:nvSpPr>
        <p:spPr/>
        <p:txBody>
          <a:bodyPr/>
          <a:lstStyle/>
          <a:p>
            <a:fld id="{61F11F2F-59C7-484E-ABBA-B715CE84EDE9}" type="slidenum">
              <a:rPr lang="zh-CN" altLang="en-US" smtClean="0"/>
              <a:t>72</a:t>
            </a:fld>
            <a:endParaRPr lang="zh-CN" altLang="en-US" dirty="0"/>
          </a:p>
        </p:txBody>
      </p:sp>
      <p:sp>
        <p:nvSpPr>
          <p:cNvPr id="5" name="矩形: 圆角 4"/>
          <p:cNvSpPr/>
          <p:nvPr/>
        </p:nvSpPr>
        <p:spPr>
          <a:xfrm>
            <a:off x="1244600" y="1984664"/>
            <a:ext cx="10109200" cy="4166754"/>
          </a:xfrm>
          <a:prstGeom prst="roundRect">
            <a:avLst>
              <a:gd name="adj" fmla="val 7309"/>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90000"/>
              </a:lnSpc>
            </a:pPr>
            <a:r>
              <a:rPr lang="en-US" altLang="zh-CN" sz="2800">
                <a:latin typeface="楷体" panose="02010609060101010101" pitchFamily="49" charset="-122"/>
                <a:ea typeface="楷体" panose="02010609060101010101" pitchFamily="49" charset="-122"/>
              </a:rPr>
              <a:t>2.</a:t>
            </a:r>
            <a:r>
              <a:rPr lang="zh-CN" altLang="en-US" sz="2800">
                <a:latin typeface="楷体" panose="02010609060101010101" pitchFamily="49" charset="-122"/>
                <a:ea typeface="楷体" panose="02010609060101010101" pitchFamily="49" charset="-122"/>
              </a:rPr>
              <a:t>任务概述</a:t>
            </a:r>
          </a:p>
          <a:p>
            <a:pPr>
              <a:lnSpc>
                <a:spcPct val="90000"/>
              </a:lnSpc>
            </a:pPr>
            <a:r>
              <a:rPr lang="zh-CN" altLang="en-US" sz="2800">
                <a:latin typeface="楷体" panose="02010609060101010101" pitchFamily="49" charset="-122"/>
                <a:ea typeface="楷体" panose="02010609060101010101" pitchFamily="49" charset="-122"/>
              </a:rPr>
              <a:t>	</a:t>
            </a:r>
            <a:r>
              <a:rPr lang="en-US" altLang="zh-CN" sz="2800">
                <a:latin typeface="楷体" panose="02010609060101010101" pitchFamily="49" charset="-122"/>
                <a:ea typeface="楷体" panose="02010609060101010101" pitchFamily="49" charset="-122"/>
              </a:rPr>
              <a:t>2.1</a:t>
            </a:r>
            <a:r>
              <a:rPr lang="zh-CN" altLang="en-US" sz="2800">
                <a:latin typeface="楷体" panose="02010609060101010101" pitchFamily="49" charset="-122"/>
                <a:ea typeface="楷体" panose="02010609060101010101" pitchFamily="49" charset="-122"/>
              </a:rPr>
              <a:t>目标</a:t>
            </a:r>
            <a:r>
              <a:rPr lang="en-US" altLang="zh-CN" sz="2800">
                <a:latin typeface="楷体" panose="02010609060101010101" pitchFamily="49" charset="-122"/>
                <a:ea typeface="楷体" panose="02010609060101010101" pitchFamily="49" charset="-122"/>
              </a:rPr>
              <a:t>[</a:t>
            </a:r>
            <a:r>
              <a:rPr lang="zh-CN" altLang="en-US" sz="2800">
                <a:latin typeface="楷体" panose="02010609060101010101" pitchFamily="49" charset="-122"/>
                <a:ea typeface="楷体" panose="02010609060101010101" pitchFamily="49" charset="-122"/>
              </a:rPr>
              <a:t>叙述该系统开发的意图、应用目标、作用范围以及其他应想读者说明的有关该系统开发的背景材料。解释被开发系统与其他有关系统之间的关系。</a:t>
            </a:r>
            <a:r>
              <a:rPr lang="en-US" altLang="zh-CN" sz="2800">
                <a:latin typeface="楷体" panose="02010609060101010101" pitchFamily="49" charset="-122"/>
                <a:ea typeface="楷体" panose="02010609060101010101" pitchFamily="49" charset="-122"/>
              </a:rPr>
              <a:t>]</a:t>
            </a:r>
          </a:p>
          <a:p>
            <a:pPr>
              <a:lnSpc>
                <a:spcPct val="90000"/>
              </a:lnSpc>
            </a:pPr>
            <a:r>
              <a:rPr lang="en-US" altLang="zh-CN" sz="2800">
                <a:latin typeface="楷体" panose="02010609060101010101" pitchFamily="49" charset="-122"/>
                <a:ea typeface="楷体" panose="02010609060101010101" pitchFamily="49" charset="-122"/>
              </a:rPr>
              <a:t>	2.2</a:t>
            </a:r>
            <a:r>
              <a:rPr lang="zh-CN" altLang="en-US" sz="2800">
                <a:latin typeface="楷体" panose="02010609060101010101" pitchFamily="49" charset="-122"/>
                <a:ea typeface="楷体" panose="02010609060101010101" pitchFamily="49" charset="-122"/>
              </a:rPr>
              <a:t>用户的特点</a:t>
            </a:r>
            <a:r>
              <a:rPr lang="en-US" altLang="zh-CN" sz="2800">
                <a:latin typeface="楷体" panose="02010609060101010101" pitchFamily="49" charset="-122"/>
                <a:ea typeface="楷体" panose="02010609060101010101" pitchFamily="49" charset="-122"/>
              </a:rPr>
              <a:t>[</a:t>
            </a:r>
            <a:r>
              <a:rPr lang="zh-CN" altLang="en-US" sz="2800">
                <a:latin typeface="楷体" panose="02010609060101010101" pitchFamily="49" charset="-122"/>
                <a:ea typeface="楷体" panose="02010609060101010101" pitchFamily="49" charset="-122"/>
              </a:rPr>
              <a:t>列出本系统的最终用户的特点，充分说明操作人员、维护人员的教育水平和技术专长，以及本系统的预期使用频度。</a:t>
            </a:r>
            <a:r>
              <a:rPr lang="en-US" altLang="zh-CN" sz="2800">
                <a:latin typeface="楷体" panose="02010609060101010101" pitchFamily="49" charset="-122"/>
                <a:ea typeface="楷体" panose="02010609060101010101" pitchFamily="49" charset="-122"/>
              </a:rPr>
              <a:t>]</a:t>
            </a:r>
          </a:p>
          <a:p>
            <a:pPr>
              <a:lnSpc>
                <a:spcPct val="90000"/>
              </a:lnSpc>
            </a:pPr>
            <a:r>
              <a:rPr lang="en-US" altLang="zh-CN" sz="2800">
                <a:latin typeface="楷体" panose="02010609060101010101" pitchFamily="49" charset="-122"/>
                <a:ea typeface="楷体" panose="02010609060101010101" pitchFamily="49" charset="-122"/>
              </a:rPr>
              <a:t>	2.3</a:t>
            </a:r>
            <a:r>
              <a:rPr lang="zh-CN" altLang="en-US" sz="2800">
                <a:latin typeface="楷体" panose="02010609060101010101" pitchFamily="49" charset="-122"/>
                <a:ea typeface="楷体" panose="02010609060101010101" pitchFamily="49" charset="-122"/>
              </a:rPr>
              <a:t>假定和约束</a:t>
            </a:r>
            <a:r>
              <a:rPr lang="en-US" altLang="zh-CN" sz="2800">
                <a:latin typeface="楷体" panose="02010609060101010101" pitchFamily="49" charset="-122"/>
                <a:ea typeface="楷体" panose="02010609060101010101" pitchFamily="49" charset="-122"/>
              </a:rPr>
              <a:t>[</a:t>
            </a:r>
            <a:r>
              <a:rPr lang="zh-CN" altLang="en-US" sz="2800">
                <a:latin typeface="楷体" panose="02010609060101010101" pitchFamily="49" charset="-122"/>
                <a:ea typeface="楷体" panose="02010609060101010101" pitchFamily="49" charset="-122"/>
              </a:rPr>
              <a:t>列出进行本系统开发工作的假定和约束。</a:t>
            </a:r>
            <a:r>
              <a:rPr lang="en-US" altLang="zh-CN" sz="2800">
                <a:latin typeface="楷体" panose="02010609060101010101" pitchFamily="49" charset="-122"/>
                <a:ea typeface="楷体" panose="02010609060101010101" pitchFamily="49" charset="-122"/>
              </a:rPr>
              <a:t>]</a:t>
            </a:r>
            <a:endParaRPr lang="en-US" altLang="zh-CN" sz="2800" dirty="0">
              <a:latin typeface="楷体" panose="02010609060101010101" pitchFamily="49" charset="-122"/>
              <a:ea typeface="楷体" panose="02010609060101010101" pitchFamily="49" charset="-122"/>
            </a:endParaRPr>
          </a:p>
        </p:txBody>
      </p:sp>
      <p:sp>
        <p:nvSpPr>
          <p:cNvPr id="6" name="矩形 5"/>
          <p:cNvSpPr/>
          <p:nvPr/>
        </p:nvSpPr>
        <p:spPr>
          <a:xfrm>
            <a:off x="2770909" y="2275234"/>
            <a:ext cx="6650182" cy="757130"/>
          </a:xfrm>
          <a:prstGeom prst="rect">
            <a:avLst/>
          </a:prstGeom>
        </p:spPr>
        <p:txBody>
          <a:bodyPr wrap="square">
            <a:spAutoFit/>
          </a:bodyPr>
          <a:lstStyle/>
          <a:p>
            <a:pPr>
              <a:lnSpc>
                <a:spcPct val="90000"/>
              </a:lnSpc>
            </a:pPr>
            <a:endParaRPr lang="en-US" altLang="zh-CN" sz="2400" dirty="0">
              <a:latin typeface="楷体" panose="02010609060101010101" pitchFamily="49" charset="-122"/>
              <a:ea typeface="楷体" panose="02010609060101010101" pitchFamily="49" charset="-122"/>
            </a:endParaRPr>
          </a:p>
          <a:p>
            <a:pPr>
              <a:lnSpc>
                <a:spcPct val="90000"/>
              </a:lnSpc>
            </a:pPr>
            <a:r>
              <a:rPr lang="en-US" altLang="zh-CN" sz="2400" dirty="0">
                <a:latin typeface="楷体" panose="02010609060101010101" pitchFamily="49" charset="-122"/>
                <a:ea typeface="楷体" panose="02010609060101010101" pitchFamily="49" charset="-122"/>
              </a:rPr>
              <a:t>	</a:t>
            </a:r>
            <a:endParaRPr lang="zh-CN" altLang="en-US" sz="24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206051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需求规格说明文档</a:t>
            </a:r>
          </a:p>
        </p:txBody>
      </p:sp>
      <p:sp>
        <p:nvSpPr>
          <p:cNvPr id="3" name="内容占位符 2"/>
          <p:cNvSpPr>
            <a:spLocks noGrp="1"/>
          </p:cNvSpPr>
          <p:nvPr>
            <p:ph idx="1"/>
          </p:nvPr>
        </p:nvSpPr>
        <p:spPr>
          <a:xfrm>
            <a:off x="838200" y="1301749"/>
            <a:ext cx="9201150" cy="4347879"/>
          </a:xfrm>
        </p:spPr>
        <p:txBody>
          <a:bodyPr>
            <a:normAutofit/>
          </a:bodyPr>
          <a:lstStyle/>
          <a:p>
            <a:r>
              <a:rPr lang="zh-CN" altLang="en-US" dirty="0"/>
              <a:t>需求规格说明文档常见的模板</a:t>
            </a:r>
            <a:r>
              <a:rPr lang="en-US" altLang="zh-CN" dirty="0"/>
              <a:t>-</a:t>
            </a:r>
            <a:r>
              <a:rPr lang="zh-CN" altLang="en-US" dirty="0">
                <a:solidFill>
                  <a:srgbClr val="CC00CC"/>
                </a:solidFill>
              </a:rPr>
              <a:t>国标版</a:t>
            </a:r>
            <a:endParaRPr lang="en-US" altLang="zh-CN" dirty="0">
              <a:solidFill>
                <a:srgbClr val="CC00CC"/>
              </a:solidFill>
            </a:endParaRPr>
          </a:p>
        </p:txBody>
      </p:sp>
      <p:sp>
        <p:nvSpPr>
          <p:cNvPr id="4" name="灯片编号占位符 3"/>
          <p:cNvSpPr>
            <a:spLocks noGrp="1"/>
          </p:cNvSpPr>
          <p:nvPr>
            <p:ph type="sldNum" sz="quarter" idx="12"/>
          </p:nvPr>
        </p:nvSpPr>
        <p:spPr/>
        <p:txBody>
          <a:bodyPr/>
          <a:lstStyle/>
          <a:p>
            <a:fld id="{61F11F2F-59C7-484E-ABBA-B715CE84EDE9}" type="slidenum">
              <a:rPr lang="zh-CN" altLang="en-US" smtClean="0"/>
              <a:t>73</a:t>
            </a:fld>
            <a:endParaRPr lang="zh-CN" altLang="en-US" dirty="0"/>
          </a:p>
        </p:txBody>
      </p:sp>
      <p:sp>
        <p:nvSpPr>
          <p:cNvPr id="5" name="矩形: 圆角 4"/>
          <p:cNvSpPr/>
          <p:nvPr/>
        </p:nvSpPr>
        <p:spPr>
          <a:xfrm>
            <a:off x="1244600" y="1984664"/>
            <a:ext cx="10109200" cy="4251036"/>
          </a:xfrm>
          <a:prstGeom prst="roundRect">
            <a:avLst>
              <a:gd name="adj" fmla="val 7309"/>
            </a:avLst>
          </a:prstGeom>
        </p:spPr>
        <p:style>
          <a:lnRef idx="2">
            <a:schemeClr val="accent1"/>
          </a:lnRef>
          <a:fillRef idx="1">
            <a:schemeClr val="lt1"/>
          </a:fillRef>
          <a:effectRef idx="0">
            <a:schemeClr val="accent1"/>
          </a:effectRef>
          <a:fontRef idx="minor">
            <a:schemeClr val="dk1"/>
          </a:fontRef>
        </p:style>
        <p:txBody>
          <a:bodyPr numCol="2" rtlCol="0" anchor="ctr"/>
          <a:lstStyle/>
          <a:p>
            <a:pPr algn="just">
              <a:lnSpc>
                <a:spcPct val="90000"/>
              </a:lnSpc>
            </a:pPr>
            <a:r>
              <a:rPr lang="en-US" altLang="zh-CN" sz="2800" dirty="0">
                <a:latin typeface="楷体" panose="02010609060101010101" pitchFamily="49" charset="-122"/>
                <a:ea typeface="楷体" panose="02010609060101010101" pitchFamily="49" charset="-122"/>
              </a:rPr>
              <a:t>3.</a:t>
            </a:r>
            <a:r>
              <a:rPr lang="zh-CN" altLang="en-US" sz="2800" dirty="0">
                <a:latin typeface="楷体" panose="02010609060101010101" pitchFamily="49" charset="-122"/>
                <a:ea typeface="楷体" panose="02010609060101010101" pitchFamily="49" charset="-122"/>
              </a:rPr>
              <a:t>需求规定</a:t>
            </a:r>
          </a:p>
          <a:p>
            <a:pPr algn="just">
              <a:lnSpc>
                <a:spcPct val="90000"/>
              </a:lnSpc>
            </a:pP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3.1</a:t>
            </a:r>
            <a:r>
              <a:rPr lang="zh-CN" altLang="en-US" sz="2800" dirty="0">
                <a:latin typeface="楷体" panose="02010609060101010101" pitchFamily="49" charset="-122"/>
                <a:ea typeface="楷体" panose="02010609060101010101" pitchFamily="49" charset="-122"/>
              </a:rPr>
              <a:t>对功能的规定</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用列表的方式，逐项定量和定性地叙述对系统所提出的功能要求，说明输入什么量、经怎么样的处理、得到什么输出，说明系统的容量，包括系统应支持的终端数和应支持的并行操作的用户数等指标。</a:t>
            </a:r>
            <a:r>
              <a:rPr lang="en-US" altLang="zh-CN" sz="2800" dirty="0">
                <a:latin typeface="楷体" panose="02010609060101010101" pitchFamily="49" charset="-122"/>
                <a:ea typeface="楷体" panose="02010609060101010101" pitchFamily="49" charset="-122"/>
              </a:rPr>
              <a:t>]</a:t>
            </a:r>
          </a:p>
          <a:p>
            <a:pPr algn="just">
              <a:lnSpc>
                <a:spcPct val="90000"/>
              </a:lnSpc>
            </a:pPr>
            <a:r>
              <a:rPr lang="en-US" altLang="zh-CN" sz="2800" dirty="0">
                <a:latin typeface="楷体" panose="02010609060101010101" pitchFamily="49" charset="-122"/>
                <a:ea typeface="楷体" panose="02010609060101010101" pitchFamily="49" charset="-122"/>
              </a:rPr>
              <a:t>	3.2</a:t>
            </a:r>
            <a:r>
              <a:rPr lang="zh-CN" altLang="en-US" sz="2800" dirty="0">
                <a:latin typeface="楷体" panose="02010609060101010101" pitchFamily="49" charset="-122"/>
                <a:ea typeface="楷体" panose="02010609060101010101" pitchFamily="49" charset="-122"/>
              </a:rPr>
              <a:t>对性能的规定</a:t>
            </a:r>
          </a:p>
          <a:p>
            <a:pPr algn="just">
              <a:lnSpc>
                <a:spcPct val="90000"/>
              </a:lnSpc>
            </a:pP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3.2.1</a:t>
            </a:r>
            <a:r>
              <a:rPr lang="zh-CN" altLang="en-US" sz="2800" dirty="0">
                <a:latin typeface="楷体" panose="02010609060101010101" pitchFamily="49" charset="-122"/>
                <a:ea typeface="楷体" panose="02010609060101010101" pitchFamily="49" charset="-122"/>
              </a:rPr>
              <a:t>精度</a:t>
            </a:r>
            <a:endParaRPr lang="en-US" altLang="zh-CN" sz="2800" dirty="0">
              <a:latin typeface="楷体" panose="02010609060101010101" pitchFamily="49" charset="-122"/>
              <a:ea typeface="楷体" panose="02010609060101010101" pitchFamily="49" charset="-122"/>
            </a:endParaRPr>
          </a:p>
          <a:p>
            <a:pPr algn="just">
              <a:lnSpc>
                <a:spcPct val="90000"/>
              </a:lnSpc>
            </a:pPr>
            <a:r>
              <a:rPr lang="en-US" altLang="zh-CN" sz="2800" dirty="0">
                <a:latin typeface="楷体" panose="02010609060101010101" pitchFamily="49" charset="-122"/>
                <a:ea typeface="楷体" panose="02010609060101010101" pitchFamily="49" charset="-122"/>
              </a:rPr>
              <a:t>		3.2.2</a:t>
            </a:r>
            <a:r>
              <a:rPr lang="zh-CN" altLang="en-US" sz="2800" dirty="0">
                <a:latin typeface="楷体" panose="02010609060101010101" pitchFamily="49" charset="-122"/>
                <a:ea typeface="楷体" panose="02010609060101010101" pitchFamily="49" charset="-122"/>
              </a:rPr>
              <a:t>时间特性要求</a:t>
            </a:r>
          </a:p>
          <a:p>
            <a:pPr algn="just">
              <a:lnSpc>
                <a:spcPct val="90000"/>
              </a:lnSpc>
            </a:pP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3.2.3</a:t>
            </a:r>
            <a:r>
              <a:rPr lang="zh-CN" altLang="en-US" sz="2800" dirty="0">
                <a:latin typeface="楷体" panose="02010609060101010101" pitchFamily="49" charset="-122"/>
                <a:ea typeface="楷体" panose="02010609060101010101" pitchFamily="49" charset="-122"/>
              </a:rPr>
              <a:t>灵活性</a:t>
            </a:r>
          </a:p>
          <a:p>
            <a:pPr algn="just">
              <a:lnSpc>
                <a:spcPct val="90000"/>
              </a:lnSpc>
            </a:pP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3.3</a:t>
            </a:r>
            <a:r>
              <a:rPr lang="zh-CN" altLang="en-US" sz="2800" dirty="0">
                <a:latin typeface="楷体" panose="02010609060101010101" pitchFamily="49" charset="-122"/>
                <a:ea typeface="楷体" panose="02010609060101010101" pitchFamily="49" charset="-122"/>
              </a:rPr>
              <a:t>输入</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输出要求</a:t>
            </a:r>
          </a:p>
          <a:p>
            <a:pPr algn="just">
              <a:lnSpc>
                <a:spcPct val="90000"/>
              </a:lnSpc>
            </a:pP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3.4</a:t>
            </a:r>
            <a:r>
              <a:rPr lang="zh-CN" altLang="en-US" sz="2800" dirty="0">
                <a:latin typeface="楷体" panose="02010609060101010101" pitchFamily="49" charset="-122"/>
                <a:ea typeface="楷体" panose="02010609060101010101" pitchFamily="49" charset="-122"/>
              </a:rPr>
              <a:t>数据管理能力要求（针对软件系统）</a:t>
            </a:r>
          </a:p>
          <a:p>
            <a:pPr algn="just">
              <a:lnSpc>
                <a:spcPct val="90000"/>
              </a:lnSpc>
            </a:pP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3.5</a:t>
            </a:r>
            <a:r>
              <a:rPr lang="zh-CN" altLang="en-US" sz="2800" dirty="0">
                <a:latin typeface="楷体" panose="02010609060101010101" pitchFamily="49" charset="-122"/>
                <a:ea typeface="楷体" panose="02010609060101010101" pitchFamily="49" charset="-122"/>
              </a:rPr>
              <a:t>故障处理要求</a:t>
            </a:r>
          </a:p>
          <a:p>
            <a:pPr algn="just">
              <a:lnSpc>
                <a:spcPct val="90000"/>
              </a:lnSpc>
            </a:pP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3.6</a:t>
            </a:r>
            <a:r>
              <a:rPr lang="zh-CN" altLang="en-US" sz="2800" dirty="0">
                <a:latin typeface="楷体" panose="02010609060101010101" pitchFamily="49" charset="-122"/>
                <a:ea typeface="楷体" panose="02010609060101010101" pitchFamily="49" charset="-122"/>
              </a:rPr>
              <a:t>其他专门要求</a:t>
            </a:r>
          </a:p>
          <a:p>
            <a:pPr algn="just">
              <a:lnSpc>
                <a:spcPct val="90000"/>
              </a:lnSpc>
            </a:pPr>
            <a:endParaRPr lang="zh-CN" altLang="en-US" sz="2800" dirty="0">
              <a:latin typeface="楷体" panose="02010609060101010101" pitchFamily="49" charset="-122"/>
              <a:ea typeface="楷体" panose="02010609060101010101" pitchFamily="49" charset="-122"/>
            </a:endParaRPr>
          </a:p>
        </p:txBody>
      </p:sp>
      <p:sp>
        <p:nvSpPr>
          <p:cNvPr id="6" name="矩形 5"/>
          <p:cNvSpPr/>
          <p:nvPr/>
        </p:nvSpPr>
        <p:spPr>
          <a:xfrm>
            <a:off x="2770909" y="2275234"/>
            <a:ext cx="6650182" cy="757130"/>
          </a:xfrm>
          <a:prstGeom prst="rect">
            <a:avLst/>
          </a:prstGeom>
        </p:spPr>
        <p:txBody>
          <a:bodyPr wrap="square">
            <a:spAutoFit/>
          </a:bodyPr>
          <a:lstStyle/>
          <a:p>
            <a:pPr>
              <a:lnSpc>
                <a:spcPct val="90000"/>
              </a:lnSpc>
            </a:pPr>
            <a:endParaRPr lang="en-US" altLang="zh-CN" sz="2400" dirty="0">
              <a:latin typeface="楷体" panose="02010609060101010101" pitchFamily="49" charset="-122"/>
              <a:ea typeface="楷体" panose="02010609060101010101" pitchFamily="49" charset="-122"/>
            </a:endParaRPr>
          </a:p>
          <a:p>
            <a:pPr>
              <a:lnSpc>
                <a:spcPct val="90000"/>
              </a:lnSpc>
            </a:pPr>
            <a:r>
              <a:rPr lang="en-US" altLang="zh-CN" sz="2400" dirty="0">
                <a:latin typeface="楷体" panose="02010609060101010101" pitchFamily="49" charset="-122"/>
                <a:ea typeface="楷体" panose="02010609060101010101" pitchFamily="49" charset="-122"/>
              </a:rPr>
              <a:t>	</a:t>
            </a:r>
            <a:endParaRPr lang="zh-CN" altLang="en-US" sz="24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177474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需求规格说明文档</a:t>
            </a:r>
          </a:p>
        </p:txBody>
      </p:sp>
      <p:sp>
        <p:nvSpPr>
          <p:cNvPr id="3" name="内容占位符 2"/>
          <p:cNvSpPr>
            <a:spLocks noGrp="1"/>
          </p:cNvSpPr>
          <p:nvPr>
            <p:ph idx="1"/>
          </p:nvPr>
        </p:nvSpPr>
        <p:spPr>
          <a:xfrm>
            <a:off x="838200" y="1236617"/>
            <a:ext cx="9201150" cy="4413012"/>
          </a:xfrm>
        </p:spPr>
        <p:txBody>
          <a:bodyPr>
            <a:normAutofit/>
          </a:bodyPr>
          <a:lstStyle/>
          <a:p>
            <a:r>
              <a:rPr lang="zh-CN" altLang="en-US" dirty="0"/>
              <a:t>需求规格说明文档常见的模板</a:t>
            </a:r>
            <a:r>
              <a:rPr lang="en-US" altLang="zh-CN" dirty="0"/>
              <a:t>-</a:t>
            </a:r>
            <a:r>
              <a:rPr lang="zh-CN" altLang="en-US" dirty="0">
                <a:solidFill>
                  <a:srgbClr val="CC00CC"/>
                </a:solidFill>
              </a:rPr>
              <a:t>国标版</a:t>
            </a:r>
            <a:endParaRPr lang="en-US" altLang="zh-CN" dirty="0">
              <a:solidFill>
                <a:srgbClr val="CC00CC"/>
              </a:solidFill>
            </a:endParaRPr>
          </a:p>
        </p:txBody>
      </p:sp>
      <p:sp>
        <p:nvSpPr>
          <p:cNvPr id="4" name="灯片编号占位符 3"/>
          <p:cNvSpPr>
            <a:spLocks noGrp="1"/>
          </p:cNvSpPr>
          <p:nvPr>
            <p:ph type="sldNum" sz="quarter" idx="12"/>
          </p:nvPr>
        </p:nvSpPr>
        <p:spPr/>
        <p:txBody>
          <a:bodyPr/>
          <a:lstStyle/>
          <a:p>
            <a:fld id="{61F11F2F-59C7-484E-ABBA-B715CE84EDE9}" type="slidenum">
              <a:rPr lang="zh-CN" altLang="en-US" smtClean="0"/>
              <a:t>74</a:t>
            </a:fld>
            <a:endParaRPr lang="zh-CN" altLang="en-US" dirty="0"/>
          </a:p>
        </p:txBody>
      </p:sp>
      <p:sp>
        <p:nvSpPr>
          <p:cNvPr id="5" name="矩形: 圆角 4"/>
          <p:cNvSpPr/>
          <p:nvPr/>
        </p:nvSpPr>
        <p:spPr>
          <a:xfrm>
            <a:off x="1289050" y="1984664"/>
            <a:ext cx="10064750" cy="4166754"/>
          </a:xfrm>
          <a:prstGeom prst="roundRect">
            <a:avLst>
              <a:gd name="adj" fmla="val 7309"/>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90000"/>
              </a:lnSpc>
            </a:pPr>
            <a:r>
              <a:rPr lang="en-US" altLang="zh-CN" sz="2800" dirty="0">
                <a:latin typeface="楷体" panose="02010609060101010101" pitchFamily="49" charset="-122"/>
                <a:ea typeface="楷体" panose="02010609060101010101" pitchFamily="49" charset="-122"/>
              </a:rPr>
              <a:t>4.</a:t>
            </a:r>
            <a:r>
              <a:rPr lang="zh-CN" altLang="en-US" sz="2800" dirty="0">
                <a:latin typeface="楷体" panose="02010609060101010101" pitchFamily="49" charset="-122"/>
                <a:ea typeface="楷体" panose="02010609060101010101" pitchFamily="49" charset="-122"/>
              </a:rPr>
              <a:t>运行环境规定</a:t>
            </a:r>
          </a:p>
          <a:p>
            <a:pPr>
              <a:lnSpc>
                <a:spcPct val="90000"/>
              </a:lnSpc>
            </a:pP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4.1</a:t>
            </a:r>
            <a:r>
              <a:rPr lang="zh-CN" altLang="en-US" sz="2800" dirty="0">
                <a:latin typeface="楷体" panose="02010609060101010101" pitchFamily="49" charset="-122"/>
                <a:ea typeface="楷体" panose="02010609060101010101" pitchFamily="49" charset="-122"/>
              </a:rPr>
              <a:t>设备</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列出运行该软件所需要的硬设备。说明新型设备及其专门功能。</a:t>
            </a:r>
            <a:r>
              <a:rPr lang="en-US" altLang="zh-CN" sz="2800" dirty="0">
                <a:latin typeface="楷体" panose="02010609060101010101" pitchFamily="49" charset="-122"/>
                <a:ea typeface="楷体" panose="02010609060101010101" pitchFamily="49" charset="-122"/>
              </a:rPr>
              <a:t>]</a:t>
            </a:r>
          </a:p>
          <a:p>
            <a:pPr>
              <a:lnSpc>
                <a:spcPct val="90000"/>
              </a:lnSpc>
            </a:pPr>
            <a:r>
              <a:rPr lang="en-US" altLang="zh-CN" sz="2800" dirty="0">
                <a:latin typeface="楷体" panose="02010609060101010101" pitchFamily="49" charset="-122"/>
                <a:ea typeface="楷体" panose="02010609060101010101" pitchFamily="49" charset="-122"/>
              </a:rPr>
              <a:t>	4.2</a:t>
            </a:r>
            <a:r>
              <a:rPr lang="zh-CN" altLang="en-US" sz="2800" dirty="0">
                <a:latin typeface="楷体" panose="02010609060101010101" pitchFamily="49" charset="-122"/>
                <a:ea typeface="楷体" panose="02010609060101010101" pitchFamily="49" charset="-122"/>
              </a:rPr>
              <a:t>支持软件</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列出支持软件，包括要用到的操作系统、编译程序、测试支持软件等。</a:t>
            </a:r>
            <a:r>
              <a:rPr lang="en-US" altLang="zh-CN" sz="2800" dirty="0">
                <a:latin typeface="楷体" panose="02010609060101010101" pitchFamily="49" charset="-122"/>
                <a:ea typeface="楷体" panose="02010609060101010101" pitchFamily="49" charset="-122"/>
              </a:rPr>
              <a:t>]</a:t>
            </a:r>
          </a:p>
          <a:p>
            <a:pPr>
              <a:lnSpc>
                <a:spcPct val="90000"/>
              </a:lnSpc>
            </a:pPr>
            <a:r>
              <a:rPr lang="en-US" altLang="zh-CN" sz="2800" dirty="0">
                <a:latin typeface="楷体" panose="02010609060101010101" pitchFamily="49" charset="-122"/>
                <a:ea typeface="楷体" panose="02010609060101010101" pitchFamily="49" charset="-122"/>
              </a:rPr>
              <a:t>	4.3</a:t>
            </a:r>
            <a:r>
              <a:rPr lang="zh-CN" altLang="en-US" sz="2800" dirty="0">
                <a:latin typeface="楷体" panose="02010609060101010101" pitchFamily="49" charset="-122"/>
                <a:ea typeface="楷体" panose="02010609060101010101" pitchFamily="49" charset="-122"/>
              </a:rPr>
              <a:t>接口</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说明该系统同其他系统之间的接口、数据通信协议等。</a:t>
            </a:r>
            <a:r>
              <a:rPr lang="en-US" altLang="zh-CN" sz="2800" dirty="0">
                <a:latin typeface="楷体" panose="02010609060101010101" pitchFamily="49" charset="-122"/>
                <a:ea typeface="楷体" panose="02010609060101010101" pitchFamily="49" charset="-122"/>
              </a:rPr>
              <a:t>]</a:t>
            </a:r>
          </a:p>
          <a:p>
            <a:pPr>
              <a:lnSpc>
                <a:spcPct val="90000"/>
              </a:lnSpc>
            </a:pPr>
            <a:r>
              <a:rPr lang="en-US" altLang="zh-CN" sz="2800" dirty="0">
                <a:latin typeface="楷体" panose="02010609060101010101" pitchFamily="49" charset="-122"/>
                <a:ea typeface="楷体" panose="02010609060101010101" pitchFamily="49" charset="-122"/>
              </a:rPr>
              <a:t>	4.4</a:t>
            </a:r>
            <a:r>
              <a:rPr lang="zh-CN" altLang="en-US" sz="2800" dirty="0">
                <a:latin typeface="楷体" panose="02010609060101010101" pitchFamily="49" charset="-122"/>
                <a:ea typeface="楷体" panose="02010609060101010101" pitchFamily="49" charset="-122"/>
              </a:rPr>
              <a:t>控制</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说明控制该系统的运行方法和控制信号，并说明这些控制信号的来源。</a:t>
            </a:r>
            <a:r>
              <a:rPr lang="en-US" altLang="zh-CN" sz="2800" dirty="0">
                <a:latin typeface="楷体" panose="02010609060101010101" pitchFamily="49" charset="-122"/>
                <a:ea typeface="楷体" panose="02010609060101010101" pitchFamily="49" charset="-122"/>
              </a:rPr>
              <a:t>]</a:t>
            </a:r>
            <a:endParaRPr lang="zh-CN" altLang="en-US" sz="2800" dirty="0">
              <a:latin typeface="楷体" panose="02010609060101010101" pitchFamily="49" charset="-122"/>
              <a:ea typeface="楷体" panose="02010609060101010101" pitchFamily="49" charset="-122"/>
            </a:endParaRPr>
          </a:p>
        </p:txBody>
      </p:sp>
      <p:sp>
        <p:nvSpPr>
          <p:cNvPr id="6" name="矩形 5"/>
          <p:cNvSpPr/>
          <p:nvPr/>
        </p:nvSpPr>
        <p:spPr>
          <a:xfrm>
            <a:off x="2770909" y="2275234"/>
            <a:ext cx="6650182" cy="757130"/>
          </a:xfrm>
          <a:prstGeom prst="rect">
            <a:avLst/>
          </a:prstGeom>
        </p:spPr>
        <p:txBody>
          <a:bodyPr wrap="square">
            <a:spAutoFit/>
          </a:bodyPr>
          <a:lstStyle/>
          <a:p>
            <a:pPr>
              <a:lnSpc>
                <a:spcPct val="90000"/>
              </a:lnSpc>
            </a:pPr>
            <a:endParaRPr lang="en-US" altLang="zh-CN" sz="2400" dirty="0">
              <a:latin typeface="楷体" panose="02010609060101010101" pitchFamily="49" charset="-122"/>
              <a:ea typeface="楷体" panose="02010609060101010101" pitchFamily="49" charset="-122"/>
            </a:endParaRPr>
          </a:p>
          <a:p>
            <a:pPr>
              <a:lnSpc>
                <a:spcPct val="90000"/>
              </a:lnSpc>
            </a:pPr>
            <a:r>
              <a:rPr lang="en-US" altLang="zh-CN" sz="2400" dirty="0">
                <a:latin typeface="楷体" panose="02010609060101010101" pitchFamily="49" charset="-122"/>
                <a:ea typeface="楷体" panose="02010609060101010101" pitchFamily="49" charset="-122"/>
              </a:rPr>
              <a:t>	</a:t>
            </a:r>
            <a:endParaRPr lang="zh-CN" altLang="en-US" sz="24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7024793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需求规格说明文档</a:t>
            </a:r>
          </a:p>
        </p:txBody>
      </p:sp>
      <p:sp>
        <p:nvSpPr>
          <p:cNvPr id="3" name="内容占位符 2"/>
          <p:cNvSpPr>
            <a:spLocks noGrp="1"/>
          </p:cNvSpPr>
          <p:nvPr>
            <p:ph idx="1"/>
          </p:nvPr>
        </p:nvSpPr>
        <p:spPr>
          <a:xfrm>
            <a:off x="838200" y="1236617"/>
            <a:ext cx="9201150" cy="4413012"/>
          </a:xfrm>
        </p:spPr>
        <p:txBody>
          <a:bodyPr>
            <a:normAutofit/>
          </a:bodyPr>
          <a:lstStyle/>
          <a:p>
            <a:r>
              <a:rPr lang="zh-CN" altLang="en-US" dirty="0"/>
              <a:t>需求规格说明文档常见的模板</a:t>
            </a:r>
            <a:r>
              <a:rPr lang="en-US" altLang="zh-CN" dirty="0"/>
              <a:t>-</a:t>
            </a:r>
            <a:r>
              <a:rPr lang="zh-CN" altLang="en-US" dirty="0">
                <a:solidFill>
                  <a:schemeClr val="hlink"/>
                </a:solidFill>
              </a:rPr>
              <a:t>国标版</a:t>
            </a:r>
            <a:r>
              <a:rPr lang="en-US" altLang="zh-CN" dirty="0">
                <a:solidFill>
                  <a:schemeClr val="hlink"/>
                </a:solidFill>
              </a:rPr>
              <a:t>2006</a:t>
            </a:r>
            <a:r>
              <a:rPr lang="zh-CN" altLang="en-US" dirty="0">
                <a:solidFill>
                  <a:schemeClr val="hlink"/>
                </a:solidFill>
              </a:rPr>
              <a:t>版</a:t>
            </a:r>
            <a:endParaRPr lang="en-US" altLang="zh-CN" dirty="0">
              <a:solidFill>
                <a:srgbClr val="CC00CC"/>
              </a:solidFill>
            </a:endParaRPr>
          </a:p>
        </p:txBody>
      </p:sp>
      <p:sp>
        <p:nvSpPr>
          <p:cNvPr id="4" name="灯片编号占位符 3"/>
          <p:cNvSpPr>
            <a:spLocks noGrp="1"/>
          </p:cNvSpPr>
          <p:nvPr>
            <p:ph type="sldNum" sz="quarter" idx="12"/>
          </p:nvPr>
        </p:nvSpPr>
        <p:spPr/>
        <p:txBody>
          <a:bodyPr/>
          <a:lstStyle/>
          <a:p>
            <a:fld id="{61F11F2F-59C7-484E-ABBA-B715CE84EDE9}" type="slidenum">
              <a:rPr lang="zh-CN" altLang="en-US" smtClean="0"/>
              <a:t>75</a:t>
            </a:fld>
            <a:endParaRPr lang="zh-CN" altLang="en-US" dirty="0"/>
          </a:p>
        </p:txBody>
      </p:sp>
      <p:sp>
        <p:nvSpPr>
          <p:cNvPr id="5" name="矩形: 圆角 4"/>
          <p:cNvSpPr/>
          <p:nvPr/>
        </p:nvSpPr>
        <p:spPr>
          <a:xfrm>
            <a:off x="1301750" y="1984664"/>
            <a:ext cx="10052050" cy="4166754"/>
          </a:xfrm>
          <a:prstGeom prst="roundRect">
            <a:avLst>
              <a:gd name="adj" fmla="val 7309"/>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90000"/>
              </a:lnSpc>
            </a:pPr>
            <a:r>
              <a:rPr lang="en-US" altLang="zh-CN" sz="2400" dirty="0">
                <a:latin typeface="楷体" panose="02010609060101010101" pitchFamily="49" charset="-122"/>
                <a:ea typeface="楷体" panose="02010609060101010101" pitchFamily="49" charset="-122"/>
              </a:rPr>
              <a:t>1.</a:t>
            </a:r>
            <a:r>
              <a:rPr lang="zh-CN" altLang="en-US" sz="2400" dirty="0">
                <a:latin typeface="楷体" panose="02010609060101010101" pitchFamily="49" charset="-122"/>
                <a:ea typeface="楷体" panose="02010609060101010101" pitchFamily="49" charset="-122"/>
              </a:rPr>
              <a:t>范围</a:t>
            </a:r>
          </a:p>
          <a:p>
            <a:pPr>
              <a:lnSpc>
                <a:spcPct val="90000"/>
              </a:lnSpc>
            </a:pPr>
            <a:r>
              <a:rPr lang="zh-CN" altLang="en-US" sz="2400" dirty="0">
                <a:latin typeface="楷体" panose="02010609060101010101" pitchFamily="49" charset="-122"/>
                <a:ea typeface="楷体" panose="02010609060101010101" pitchFamily="49" charset="-122"/>
              </a:rPr>
              <a:t>	</a:t>
            </a:r>
            <a:r>
              <a:rPr lang="en-US" altLang="zh-CN" sz="2400" dirty="0">
                <a:latin typeface="楷体" panose="02010609060101010101" pitchFamily="49" charset="-122"/>
                <a:ea typeface="楷体" panose="02010609060101010101" pitchFamily="49" charset="-122"/>
              </a:rPr>
              <a:t>1.1</a:t>
            </a:r>
            <a:r>
              <a:rPr lang="zh-CN" altLang="en-US" sz="2400" dirty="0">
                <a:latin typeface="楷体" panose="02010609060101010101" pitchFamily="49" charset="-122"/>
                <a:ea typeface="楷体" panose="02010609060101010101" pitchFamily="49" charset="-122"/>
              </a:rPr>
              <a:t>标识</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本文档适用的系统和软件的完整标识</a:t>
            </a:r>
            <a:r>
              <a:rPr lang="en-US" altLang="zh-CN" sz="2400" dirty="0">
                <a:latin typeface="楷体" panose="02010609060101010101" pitchFamily="49" charset="-122"/>
                <a:ea typeface="楷体" panose="02010609060101010101" pitchFamily="49" charset="-122"/>
              </a:rPr>
              <a:t>]</a:t>
            </a:r>
          </a:p>
          <a:p>
            <a:pPr>
              <a:lnSpc>
                <a:spcPct val="90000"/>
              </a:lnSpc>
            </a:pPr>
            <a:r>
              <a:rPr lang="en-US" altLang="zh-CN" sz="2400" dirty="0">
                <a:latin typeface="楷体" panose="02010609060101010101" pitchFamily="49" charset="-122"/>
                <a:ea typeface="楷体" panose="02010609060101010101" pitchFamily="49" charset="-122"/>
              </a:rPr>
              <a:t>	1.2</a:t>
            </a:r>
            <a:r>
              <a:rPr lang="zh-CN" altLang="en-US" sz="2400" dirty="0">
                <a:latin typeface="楷体" panose="02010609060101010101" pitchFamily="49" charset="-122"/>
                <a:ea typeface="楷体" panose="02010609060101010101" pitchFamily="49" charset="-122"/>
              </a:rPr>
              <a:t>系统概述</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适用的系统和软件的用途；开发、运行、维护历史</a:t>
            </a:r>
            <a:r>
              <a:rPr lang="en-US" altLang="zh-CN" sz="2400" dirty="0">
                <a:latin typeface="楷体" panose="02010609060101010101" pitchFamily="49" charset="-122"/>
                <a:ea typeface="楷体" panose="02010609060101010101" pitchFamily="49" charset="-122"/>
              </a:rPr>
              <a:t>]</a:t>
            </a:r>
          </a:p>
          <a:p>
            <a:pPr>
              <a:lnSpc>
                <a:spcPct val="90000"/>
              </a:lnSpc>
            </a:pPr>
            <a:r>
              <a:rPr lang="en-US" altLang="zh-CN" sz="2400" dirty="0">
                <a:latin typeface="楷体" panose="02010609060101010101" pitchFamily="49" charset="-122"/>
                <a:ea typeface="楷体" panose="02010609060101010101" pitchFamily="49" charset="-122"/>
              </a:rPr>
              <a:t>	1.3</a:t>
            </a:r>
            <a:r>
              <a:rPr lang="zh-CN" altLang="en-US" sz="2400" dirty="0">
                <a:latin typeface="楷体" panose="02010609060101010101" pitchFamily="49" charset="-122"/>
                <a:ea typeface="楷体" panose="02010609060101010101" pitchFamily="49" charset="-122"/>
              </a:rPr>
              <a:t>文档概述</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文档的用途和内容</a:t>
            </a:r>
            <a:r>
              <a:rPr lang="en-US" altLang="zh-CN" sz="2400" dirty="0">
                <a:latin typeface="楷体" panose="02010609060101010101" pitchFamily="49" charset="-122"/>
                <a:ea typeface="楷体" panose="02010609060101010101" pitchFamily="49" charset="-122"/>
              </a:rPr>
              <a:t>]</a:t>
            </a:r>
          </a:p>
          <a:p>
            <a:pPr>
              <a:lnSpc>
                <a:spcPct val="90000"/>
              </a:lnSpc>
            </a:pPr>
            <a:r>
              <a:rPr lang="en-US" altLang="zh-CN" sz="2400" dirty="0">
                <a:latin typeface="楷体" panose="02010609060101010101" pitchFamily="49" charset="-122"/>
                <a:ea typeface="楷体" panose="02010609060101010101" pitchFamily="49" charset="-122"/>
              </a:rPr>
              <a:t>2.</a:t>
            </a:r>
            <a:r>
              <a:rPr lang="zh-CN" altLang="en-US" sz="2400" dirty="0">
                <a:latin typeface="楷体" panose="02010609060101010101" pitchFamily="49" charset="-122"/>
                <a:ea typeface="楷体" panose="02010609060101010101" pitchFamily="49" charset="-122"/>
              </a:rPr>
              <a:t>引用文件</a:t>
            </a:r>
          </a:p>
          <a:p>
            <a:pPr>
              <a:lnSpc>
                <a:spcPct val="90000"/>
              </a:lnSpc>
            </a:pPr>
            <a:r>
              <a:rPr lang="en-US" altLang="zh-CN" sz="2400" dirty="0">
                <a:latin typeface="楷体" panose="02010609060101010101" pitchFamily="49" charset="-122"/>
                <a:ea typeface="楷体" panose="02010609060101010101" pitchFamily="49" charset="-122"/>
              </a:rPr>
              <a:t>3.</a:t>
            </a:r>
            <a:r>
              <a:rPr lang="zh-CN" altLang="en-US" sz="2400" dirty="0">
                <a:latin typeface="楷体" panose="02010609060101010101" pitchFamily="49" charset="-122"/>
                <a:ea typeface="楷体" panose="02010609060101010101" pitchFamily="49" charset="-122"/>
              </a:rPr>
              <a:t>需求</a:t>
            </a:r>
          </a:p>
          <a:p>
            <a:pPr>
              <a:lnSpc>
                <a:spcPct val="90000"/>
              </a:lnSpc>
            </a:pPr>
            <a:r>
              <a:rPr lang="zh-CN" altLang="en-US" sz="2400" dirty="0">
                <a:latin typeface="楷体" panose="02010609060101010101" pitchFamily="49" charset="-122"/>
                <a:ea typeface="楷体" panose="02010609060101010101" pitchFamily="49" charset="-122"/>
              </a:rPr>
              <a:t>	</a:t>
            </a:r>
            <a:r>
              <a:rPr lang="en-US" altLang="zh-CN" sz="2400" dirty="0">
                <a:latin typeface="楷体" panose="02010609060101010101" pitchFamily="49" charset="-122"/>
                <a:ea typeface="楷体" panose="02010609060101010101" pitchFamily="49" charset="-122"/>
              </a:rPr>
              <a:t>3.1</a:t>
            </a:r>
            <a:r>
              <a:rPr lang="zh-CN" altLang="en-US" sz="2400" dirty="0">
                <a:latin typeface="楷体" panose="02010609060101010101" pitchFamily="49" charset="-122"/>
                <a:ea typeface="楷体" panose="02010609060101010101" pitchFamily="49" charset="-122"/>
              </a:rPr>
              <a:t>所需的状态和方式</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软件项是否在多种状态和方式下运行</a:t>
            </a:r>
            <a:r>
              <a:rPr lang="en-US" altLang="zh-CN" sz="2400" dirty="0">
                <a:latin typeface="楷体" panose="02010609060101010101" pitchFamily="49" charset="-122"/>
                <a:ea typeface="楷体" panose="02010609060101010101" pitchFamily="49" charset="-122"/>
              </a:rPr>
              <a:t>]</a:t>
            </a:r>
          </a:p>
          <a:p>
            <a:pPr>
              <a:lnSpc>
                <a:spcPct val="90000"/>
              </a:lnSpc>
            </a:pPr>
            <a:r>
              <a:rPr lang="en-US" altLang="zh-CN" sz="2400" dirty="0">
                <a:latin typeface="楷体" panose="02010609060101010101" pitchFamily="49" charset="-122"/>
                <a:ea typeface="楷体" panose="02010609060101010101" pitchFamily="49" charset="-122"/>
              </a:rPr>
              <a:t>	3.2</a:t>
            </a:r>
            <a:r>
              <a:rPr lang="zh-CN" altLang="en-US" sz="2400" dirty="0">
                <a:latin typeface="楷体" panose="02010609060101010101" pitchFamily="49" charset="-122"/>
                <a:ea typeface="楷体" panose="02010609060101010101" pitchFamily="49" charset="-122"/>
              </a:rPr>
              <a:t>需求概述</a:t>
            </a:r>
          </a:p>
          <a:p>
            <a:pPr>
              <a:lnSpc>
                <a:spcPct val="90000"/>
              </a:lnSpc>
            </a:pPr>
            <a:r>
              <a:rPr lang="zh-CN" altLang="en-US" sz="2400" dirty="0">
                <a:latin typeface="楷体" panose="02010609060101010101" pitchFamily="49" charset="-122"/>
                <a:ea typeface="楷体" panose="02010609060101010101" pitchFamily="49" charset="-122"/>
              </a:rPr>
              <a:t>	</a:t>
            </a:r>
            <a:r>
              <a:rPr lang="en-US" altLang="zh-CN" sz="2400" dirty="0">
                <a:latin typeface="楷体" panose="02010609060101010101" pitchFamily="49" charset="-122"/>
                <a:ea typeface="楷体" panose="02010609060101010101" pitchFamily="49" charset="-122"/>
              </a:rPr>
              <a:t>3.2.1</a:t>
            </a:r>
            <a:r>
              <a:rPr lang="zh-CN" altLang="en-US" sz="2400" dirty="0">
                <a:latin typeface="楷体" panose="02010609060101010101" pitchFamily="49" charset="-122"/>
                <a:ea typeface="楷体" panose="02010609060101010101" pitchFamily="49" charset="-122"/>
              </a:rPr>
              <a:t>目标</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表述系统的目标和范围</a:t>
            </a:r>
            <a:r>
              <a:rPr lang="en-US" altLang="zh-CN" sz="2400" dirty="0">
                <a:latin typeface="楷体" panose="02010609060101010101" pitchFamily="49" charset="-122"/>
                <a:ea typeface="楷体" panose="02010609060101010101" pitchFamily="49" charset="-122"/>
              </a:rPr>
              <a:t>]</a:t>
            </a:r>
          </a:p>
          <a:p>
            <a:pPr>
              <a:lnSpc>
                <a:spcPct val="90000"/>
              </a:lnSpc>
            </a:pPr>
            <a:r>
              <a:rPr lang="en-US" altLang="zh-CN" sz="2400" dirty="0">
                <a:latin typeface="楷体" panose="02010609060101010101" pitchFamily="49" charset="-122"/>
                <a:ea typeface="楷体" panose="02010609060101010101" pitchFamily="49" charset="-122"/>
              </a:rPr>
              <a:t>	3.2.2</a:t>
            </a:r>
            <a:r>
              <a:rPr lang="zh-CN" altLang="en-US" sz="2400" dirty="0">
                <a:latin typeface="楷体" panose="02010609060101010101" pitchFamily="49" charset="-122"/>
                <a:ea typeface="楷体" panose="02010609060101010101" pitchFamily="49" charset="-122"/>
              </a:rPr>
              <a:t>运行环境</a:t>
            </a:r>
          </a:p>
          <a:p>
            <a:pPr>
              <a:lnSpc>
                <a:spcPct val="90000"/>
              </a:lnSpc>
            </a:pPr>
            <a:endParaRPr lang="en-US" altLang="zh-CN" sz="2400" dirty="0">
              <a:latin typeface="楷体" panose="02010609060101010101" pitchFamily="49" charset="-122"/>
              <a:ea typeface="楷体" panose="02010609060101010101" pitchFamily="49" charset="-122"/>
            </a:endParaRPr>
          </a:p>
          <a:p>
            <a:pPr>
              <a:lnSpc>
                <a:spcPct val="90000"/>
              </a:lnSpc>
            </a:pPr>
            <a:endParaRPr lang="zh-CN" altLang="en-US" sz="2400" dirty="0">
              <a:latin typeface="楷体" panose="02010609060101010101" pitchFamily="49" charset="-122"/>
              <a:ea typeface="楷体" panose="02010609060101010101" pitchFamily="49" charset="-122"/>
            </a:endParaRPr>
          </a:p>
        </p:txBody>
      </p:sp>
      <p:sp>
        <p:nvSpPr>
          <p:cNvPr id="6" name="矩形 5"/>
          <p:cNvSpPr/>
          <p:nvPr/>
        </p:nvSpPr>
        <p:spPr>
          <a:xfrm>
            <a:off x="2770909" y="2275234"/>
            <a:ext cx="6650182" cy="757130"/>
          </a:xfrm>
          <a:prstGeom prst="rect">
            <a:avLst/>
          </a:prstGeom>
        </p:spPr>
        <p:txBody>
          <a:bodyPr wrap="square">
            <a:spAutoFit/>
          </a:bodyPr>
          <a:lstStyle/>
          <a:p>
            <a:pPr>
              <a:lnSpc>
                <a:spcPct val="90000"/>
              </a:lnSpc>
            </a:pPr>
            <a:endParaRPr lang="en-US" altLang="zh-CN" sz="2400" dirty="0">
              <a:latin typeface="楷体" panose="02010609060101010101" pitchFamily="49" charset="-122"/>
              <a:ea typeface="楷体" panose="02010609060101010101" pitchFamily="49" charset="-122"/>
            </a:endParaRPr>
          </a:p>
          <a:p>
            <a:pPr>
              <a:lnSpc>
                <a:spcPct val="90000"/>
              </a:lnSpc>
            </a:pPr>
            <a:r>
              <a:rPr lang="en-US" altLang="zh-CN" sz="2400" dirty="0">
                <a:latin typeface="楷体" panose="02010609060101010101" pitchFamily="49" charset="-122"/>
                <a:ea typeface="楷体" panose="02010609060101010101" pitchFamily="49" charset="-122"/>
              </a:rPr>
              <a:t>	</a:t>
            </a:r>
            <a:endParaRPr lang="zh-CN" altLang="en-US" sz="24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6268948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需求规格说明文档</a:t>
            </a:r>
          </a:p>
        </p:txBody>
      </p:sp>
      <p:sp>
        <p:nvSpPr>
          <p:cNvPr id="3" name="内容占位符 2"/>
          <p:cNvSpPr>
            <a:spLocks noGrp="1"/>
          </p:cNvSpPr>
          <p:nvPr>
            <p:ph idx="1"/>
          </p:nvPr>
        </p:nvSpPr>
        <p:spPr>
          <a:xfrm>
            <a:off x="838200" y="1236617"/>
            <a:ext cx="9201150" cy="4413012"/>
          </a:xfrm>
        </p:spPr>
        <p:txBody>
          <a:bodyPr>
            <a:normAutofit/>
          </a:bodyPr>
          <a:lstStyle/>
          <a:p>
            <a:r>
              <a:rPr lang="zh-CN" altLang="en-US" dirty="0"/>
              <a:t>需求规格说明文档常见的模板</a:t>
            </a:r>
            <a:r>
              <a:rPr lang="en-US" altLang="zh-CN" dirty="0"/>
              <a:t>-</a:t>
            </a:r>
            <a:r>
              <a:rPr lang="zh-CN" altLang="en-US" dirty="0">
                <a:solidFill>
                  <a:schemeClr val="hlink"/>
                </a:solidFill>
              </a:rPr>
              <a:t>国标版</a:t>
            </a:r>
            <a:r>
              <a:rPr lang="en-US" altLang="zh-CN" dirty="0">
                <a:solidFill>
                  <a:schemeClr val="hlink"/>
                </a:solidFill>
              </a:rPr>
              <a:t>2006</a:t>
            </a:r>
            <a:r>
              <a:rPr lang="zh-CN" altLang="en-US" dirty="0">
                <a:solidFill>
                  <a:schemeClr val="hlink"/>
                </a:solidFill>
              </a:rPr>
              <a:t>版</a:t>
            </a:r>
            <a:endParaRPr lang="en-US" altLang="zh-CN" dirty="0">
              <a:solidFill>
                <a:srgbClr val="CC00CC"/>
              </a:solidFill>
            </a:endParaRPr>
          </a:p>
        </p:txBody>
      </p:sp>
      <p:sp>
        <p:nvSpPr>
          <p:cNvPr id="4" name="灯片编号占位符 3"/>
          <p:cNvSpPr>
            <a:spLocks noGrp="1"/>
          </p:cNvSpPr>
          <p:nvPr>
            <p:ph type="sldNum" sz="quarter" idx="12"/>
          </p:nvPr>
        </p:nvSpPr>
        <p:spPr/>
        <p:txBody>
          <a:bodyPr/>
          <a:lstStyle/>
          <a:p>
            <a:fld id="{61F11F2F-59C7-484E-ABBA-B715CE84EDE9}" type="slidenum">
              <a:rPr lang="zh-CN" altLang="en-US" smtClean="0"/>
              <a:t>76</a:t>
            </a:fld>
            <a:endParaRPr lang="zh-CN" altLang="en-US" dirty="0"/>
          </a:p>
        </p:txBody>
      </p:sp>
      <p:sp>
        <p:nvSpPr>
          <p:cNvPr id="5" name="矩形: 圆角 4"/>
          <p:cNvSpPr/>
          <p:nvPr/>
        </p:nvSpPr>
        <p:spPr>
          <a:xfrm>
            <a:off x="1092200" y="1984664"/>
            <a:ext cx="10261600" cy="4166754"/>
          </a:xfrm>
          <a:prstGeom prst="roundRect">
            <a:avLst>
              <a:gd name="adj" fmla="val 7309"/>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90000"/>
              </a:lnSpc>
            </a:pPr>
            <a:r>
              <a:rPr lang="en-US" altLang="zh-CN" sz="2400" dirty="0">
                <a:latin typeface="楷体" panose="02010609060101010101" pitchFamily="49" charset="-122"/>
                <a:ea typeface="楷体" panose="02010609060101010101" pitchFamily="49" charset="-122"/>
              </a:rPr>
              <a:t>	3.2.3</a:t>
            </a:r>
            <a:r>
              <a:rPr lang="zh-CN" altLang="en-US" sz="2400" dirty="0">
                <a:latin typeface="楷体" panose="02010609060101010101" pitchFamily="49" charset="-122"/>
                <a:ea typeface="楷体" panose="02010609060101010101" pitchFamily="49" charset="-122"/>
              </a:rPr>
              <a:t>用户特点</a:t>
            </a:r>
          </a:p>
          <a:p>
            <a:pPr>
              <a:lnSpc>
                <a:spcPct val="90000"/>
              </a:lnSpc>
            </a:pPr>
            <a:r>
              <a:rPr lang="zh-CN" altLang="en-US" sz="2400" dirty="0">
                <a:latin typeface="楷体" panose="02010609060101010101" pitchFamily="49" charset="-122"/>
                <a:ea typeface="楷体" panose="02010609060101010101" pitchFamily="49" charset="-122"/>
              </a:rPr>
              <a:t>	</a:t>
            </a:r>
            <a:r>
              <a:rPr lang="en-US" altLang="zh-CN" sz="2400" dirty="0">
                <a:latin typeface="楷体" panose="02010609060101010101" pitchFamily="49" charset="-122"/>
                <a:ea typeface="楷体" panose="02010609060101010101" pitchFamily="49" charset="-122"/>
              </a:rPr>
              <a:t>3.2.4</a:t>
            </a:r>
            <a:r>
              <a:rPr lang="zh-CN" altLang="en-US" sz="2400" dirty="0">
                <a:latin typeface="楷体" panose="02010609060101010101" pitchFamily="49" charset="-122"/>
                <a:ea typeface="楷体" panose="02010609060101010101" pitchFamily="49" charset="-122"/>
              </a:rPr>
              <a:t>关键点</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关键功能、关键算法、关键技术</a:t>
            </a:r>
            <a:r>
              <a:rPr lang="en-US" altLang="zh-CN" sz="2400" dirty="0">
                <a:latin typeface="楷体" panose="02010609060101010101" pitchFamily="49" charset="-122"/>
                <a:ea typeface="楷体" panose="02010609060101010101" pitchFamily="49" charset="-122"/>
              </a:rPr>
              <a:t>]</a:t>
            </a:r>
          </a:p>
          <a:p>
            <a:pPr>
              <a:lnSpc>
                <a:spcPct val="90000"/>
              </a:lnSpc>
            </a:pPr>
            <a:r>
              <a:rPr lang="en-US" altLang="zh-CN" sz="2400" dirty="0">
                <a:latin typeface="楷体" panose="02010609060101010101" pitchFamily="49" charset="-122"/>
                <a:ea typeface="楷体" panose="02010609060101010101" pitchFamily="49" charset="-122"/>
              </a:rPr>
              <a:t>	3.2.5</a:t>
            </a:r>
            <a:r>
              <a:rPr lang="zh-CN" altLang="en-US" sz="2400" dirty="0">
                <a:latin typeface="楷体" panose="02010609060101010101" pitchFamily="49" charset="-122"/>
                <a:ea typeface="楷体" panose="02010609060101010101" pitchFamily="49" charset="-122"/>
              </a:rPr>
              <a:t>约束条件</a:t>
            </a:r>
          </a:p>
          <a:p>
            <a:pPr>
              <a:lnSpc>
                <a:spcPct val="90000"/>
              </a:lnSpc>
            </a:pPr>
            <a:r>
              <a:rPr lang="en-US" altLang="zh-CN" sz="2400" dirty="0">
                <a:latin typeface="楷体" panose="02010609060101010101" pitchFamily="49" charset="-122"/>
                <a:ea typeface="楷体" panose="02010609060101010101" pitchFamily="49" charset="-122"/>
              </a:rPr>
              <a:t>3.3</a:t>
            </a:r>
            <a:r>
              <a:rPr lang="zh-CN" altLang="en-US" sz="2400" dirty="0">
                <a:latin typeface="楷体" panose="02010609060101010101" pitchFamily="49" charset="-122"/>
                <a:ea typeface="楷体" panose="02010609060101010101" pitchFamily="49" charset="-122"/>
              </a:rPr>
              <a:t>需求规格</a:t>
            </a:r>
          </a:p>
          <a:p>
            <a:pPr>
              <a:lnSpc>
                <a:spcPct val="90000"/>
              </a:lnSpc>
            </a:pPr>
            <a:r>
              <a:rPr lang="zh-CN" altLang="en-US" sz="2400" dirty="0">
                <a:latin typeface="楷体" panose="02010609060101010101" pitchFamily="49" charset="-122"/>
                <a:ea typeface="楷体" panose="02010609060101010101" pitchFamily="49" charset="-122"/>
              </a:rPr>
              <a:t>	</a:t>
            </a:r>
            <a:r>
              <a:rPr lang="en-US" altLang="zh-CN" sz="2400" dirty="0">
                <a:latin typeface="楷体" panose="02010609060101010101" pitchFamily="49" charset="-122"/>
                <a:ea typeface="楷体" panose="02010609060101010101" pitchFamily="49" charset="-122"/>
              </a:rPr>
              <a:t>3.3.1</a:t>
            </a:r>
            <a:r>
              <a:rPr lang="zh-CN" altLang="en-US" sz="2400" dirty="0">
                <a:latin typeface="楷体" panose="02010609060101010101" pitchFamily="49" charset="-122"/>
                <a:ea typeface="楷体" panose="02010609060101010101" pitchFamily="49" charset="-122"/>
              </a:rPr>
              <a:t>软件系统总体功能</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对象结构</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对软件系统总体功能</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对象结构进行描述，包括结构图、流程图或对象图</a:t>
            </a:r>
            <a:r>
              <a:rPr lang="en-US" altLang="zh-CN" sz="2400" dirty="0">
                <a:latin typeface="楷体" panose="02010609060101010101" pitchFamily="49" charset="-122"/>
                <a:ea typeface="楷体" panose="02010609060101010101" pitchFamily="49" charset="-122"/>
              </a:rPr>
              <a:t>]</a:t>
            </a:r>
          </a:p>
          <a:p>
            <a:pPr>
              <a:lnSpc>
                <a:spcPct val="90000"/>
              </a:lnSpc>
            </a:pPr>
            <a:r>
              <a:rPr lang="en-US" altLang="zh-CN" sz="2400" dirty="0">
                <a:latin typeface="楷体" panose="02010609060101010101" pitchFamily="49" charset="-122"/>
                <a:ea typeface="楷体" panose="02010609060101010101" pitchFamily="49" charset="-122"/>
              </a:rPr>
              <a:t>	3.3.2</a:t>
            </a:r>
            <a:r>
              <a:rPr lang="zh-CN" altLang="en-US" sz="2400" dirty="0">
                <a:latin typeface="楷体" panose="02010609060101010101" pitchFamily="49" charset="-122"/>
                <a:ea typeface="楷体" panose="02010609060101010101" pitchFamily="49" charset="-122"/>
              </a:rPr>
              <a:t>软件子系统功能</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对象结构</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对每个主要子系统中的基本功能模块</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对象结构进行描述，包括结构图、流程图或对象图</a:t>
            </a:r>
            <a:r>
              <a:rPr lang="en-US" altLang="zh-CN" sz="2400" dirty="0">
                <a:latin typeface="楷体" panose="02010609060101010101" pitchFamily="49" charset="-122"/>
                <a:ea typeface="楷体" panose="02010609060101010101" pitchFamily="49" charset="-122"/>
              </a:rPr>
              <a:t>]</a:t>
            </a:r>
          </a:p>
          <a:p>
            <a:pPr>
              <a:lnSpc>
                <a:spcPct val="90000"/>
              </a:lnSpc>
            </a:pPr>
            <a:r>
              <a:rPr lang="en-US" altLang="zh-CN" sz="2400" dirty="0">
                <a:latin typeface="楷体" panose="02010609060101010101" pitchFamily="49" charset="-122"/>
                <a:ea typeface="楷体" panose="02010609060101010101" pitchFamily="49" charset="-122"/>
              </a:rPr>
              <a:t>	3.3.3</a:t>
            </a:r>
            <a:r>
              <a:rPr lang="zh-CN" altLang="en-US" sz="2400" dirty="0">
                <a:latin typeface="楷体" panose="02010609060101010101" pitchFamily="49" charset="-122"/>
                <a:ea typeface="楷体" panose="02010609060101010101" pitchFamily="49" charset="-122"/>
              </a:rPr>
              <a:t>描述约定</a:t>
            </a:r>
          </a:p>
          <a:p>
            <a:pPr>
              <a:lnSpc>
                <a:spcPct val="90000"/>
              </a:lnSpc>
            </a:pPr>
            <a:r>
              <a:rPr lang="en-US" altLang="zh-CN" sz="2400" dirty="0">
                <a:latin typeface="楷体" panose="02010609060101010101" pitchFamily="49" charset="-122"/>
                <a:ea typeface="楷体" panose="02010609060101010101" pitchFamily="49" charset="-122"/>
              </a:rPr>
              <a:t>3.4</a:t>
            </a:r>
            <a:r>
              <a:rPr lang="zh-CN" altLang="en-US" sz="2400" dirty="0">
                <a:latin typeface="楷体" panose="02010609060101010101" pitchFamily="49" charset="-122"/>
                <a:ea typeface="楷体" panose="02010609060101010101" pitchFamily="49" charset="-122"/>
              </a:rPr>
              <a:t>软件配置项能力要求</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可用功能、性能、目标或类似词代替“能力”</a:t>
            </a:r>
            <a:r>
              <a:rPr lang="en-US" altLang="zh-CN" sz="2400" dirty="0">
                <a:latin typeface="楷体" panose="02010609060101010101" pitchFamily="49" charset="-122"/>
                <a:ea typeface="楷体" panose="02010609060101010101" pitchFamily="49" charset="-122"/>
              </a:rPr>
              <a:t>]</a:t>
            </a:r>
          </a:p>
          <a:p>
            <a:pPr>
              <a:lnSpc>
                <a:spcPct val="90000"/>
              </a:lnSpc>
            </a:pPr>
            <a:r>
              <a:rPr lang="en-US" altLang="zh-CN" sz="2400" dirty="0">
                <a:latin typeface="楷体" panose="02010609060101010101" pitchFamily="49" charset="-122"/>
                <a:ea typeface="楷体" panose="02010609060101010101" pitchFamily="49" charset="-122"/>
              </a:rPr>
              <a:t>	3.4.x[</a:t>
            </a:r>
            <a:r>
              <a:rPr lang="zh-CN" altLang="en-US" sz="2400" dirty="0">
                <a:latin typeface="楷体" panose="02010609060101010101" pitchFamily="49" charset="-122"/>
                <a:ea typeface="楷体" panose="02010609060101010101" pitchFamily="49" charset="-122"/>
              </a:rPr>
              <a:t>包括能力的说明、输入、处理、输出</a:t>
            </a:r>
            <a:r>
              <a:rPr lang="en-US" altLang="zh-CN" sz="2400" dirty="0">
                <a:latin typeface="楷体" panose="02010609060101010101" pitchFamily="49" charset="-122"/>
                <a:ea typeface="楷体" panose="02010609060101010101" pitchFamily="49" charset="-122"/>
              </a:rPr>
              <a:t>]</a:t>
            </a:r>
            <a:endParaRPr lang="zh-CN" altLang="en-US" sz="2400" dirty="0">
              <a:latin typeface="楷体" panose="02010609060101010101" pitchFamily="49" charset="-122"/>
              <a:ea typeface="楷体" panose="02010609060101010101" pitchFamily="49" charset="-122"/>
            </a:endParaRPr>
          </a:p>
        </p:txBody>
      </p:sp>
      <p:sp>
        <p:nvSpPr>
          <p:cNvPr id="6" name="矩形 5"/>
          <p:cNvSpPr/>
          <p:nvPr/>
        </p:nvSpPr>
        <p:spPr>
          <a:xfrm>
            <a:off x="2770909" y="2275234"/>
            <a:ext cx="6650182" cy="757130"/>
          </a:xfrm>
          <a:prstGeom prst="rect">
            <a:avLst/>
          </a:prstGeom>
        </p:spPr>
        <p:txBody>
          <a:bodyPr wrap="square">
            <a:spAutoFit/>
          </a:bodyPr>
          <a:lstStyle/>
          <a:p>
            <a:pPr>
              <a:lnSpc>
                <a:spcPct val="90000"/>
              </a:lnSpc>
            </a:pPr>
            <a:endParaRPr lang="en-US" altLang="zh-CN" sz="2400" dirty="0">
              <a:latin typeface="楷体" panose="02010609060101010101" pitchFamily="49" charset="-122"/>
              <a:ea typeface="楷体" panose="02010609060101010101" pitchFamily="49" charset="-122"/>
            </a:endParaRPr>
          </a:p>
          <a:p>
            <a:pPr>
              <a:lnSpc>
                <a:spcPct val="90000"/>
              </a:lnSpc>
            </a:pPr>
            <a:r>
              <a:rPr lang="en-US" altLang="zh-CN" sz="2400" dirty="0">
                <a:latin typeface="楷体" panose="02010609060101010101" pitchFamily="49" charset="-122"/>
                <a:ea typeface="楷体" panose="02010609060101010101" pitchFamily="49" charset="-122"/>
              </a:rPr>
              <a:t>	</a:t>
            </a:r>
            <a:endParaRPr lang="zh-CN" altLang="en-US" sz="24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3803508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需求规格说明文档</a:t>
            </a:r>
          </a:p>
        </p:txBody>
      </p:sp>
      <p:sp>
        <p:nvSpPr>
          <p:cNvPr id="3" name="内容占位符 2"/>
          <p:cNvSpPr>
            <a:spLocks noGrp="1"/>
          </p:cNvSpPr>
          <p:nvPr>
            <p:ph idx="1"/>
          </p:nvPr>
        </p:nvSpPr>
        <p:spPr>
          <a:xfrm>
            <a:off x="838200" y="1236617"/>
            <a:ext cx="9201150" cy="4413012"/>
          </a:xfrm>
        </p:spPr>
        <p:txBody>
          <a:bodyPr>
            <a:normAutofit/>
          </a:bodyPr>
          <a:lstStyle/>
          <a:p>
            <a:r>
              <a:rPr lang="zh-CN" altLang="en-US" dirty="0"/>
              <a:t>需求规格说明文档常见的模板</a:t>
            </a:r>
            <a:r>
              <a:rPr lang="en-US" altLang="zh-CN" dirty="0"/>
              <a:t>-</a:t>
            </a:r>
            <a:r>
              <a:rPr lang="zh-CN" altLang="en-US" dirty="0">
                <a:solidFill>
                  <a:schemeClr val="hlink"/>
                </a:solidFill>
              </a:rPr>
              <a:t>国标版</a:t>
            </a:r>
            <a:r>
              <a:rPr lang="en-US" altLang="zh-CN" dirty="0">
                <a:solidFill>
                  <a:schemeClr val="hlink"/>
                </a:solidFill>
              </a:rPr>
              <a:t>2006</a:t>
            </a:r>
            <a:r>
              <a:rPr lang="zh-CN" altLang="en-US" dirty="0">
                <a:solidFill>
                  <a:schemeClr val="hlink"/>
                </a:solidFill>
              </a:rPr>
              <a:t>版</a:t>
            </a:r>
            <a:endParaRPr lang="en-US" altLang="zh-CN" dirty="0">
              <a:solidFill>
                <a:srgbClr val="CC00CC"/>
              </a:solidFill>
            </a:endParaRPr>
          </a:p>
        </p:txBody>
      </p:sp>
      <p:sp>
        <p:nvSpPr>
          <p:cNvPr id="4" name="灯片编号占位符 3"/>
          <p:cNvSpPr>
            <a:spLocks noGrp="1"/>
          </p:cNvSpPr>
          <p:nvPr>
            <p:ph type="sldNum" sz="quarter" idx="12"/>
          </p:nvPr>
        </p:nvSpPr>
        <p:spPr/>
        <p:txBody>
          <a:bodyPr/>
          <a:lstStyle/>
          <a:p>
            <a:fld id="{61F11F2F-59C7-484E-ABBA-B715CE84EDE9}" type="slidenum">
              <a:rPr lang="zh-CN" altLang="en-US" smtClean="0"/>
              <a:t>77</a:t>
            </a:fld>
            <a:endParaRPr lang="zh-CN" altLang="en-US" dirty="0"/>
          </a:p>
        </p:txBody>
      </p:sp>
      <p:sp>
        <p:nvSpPr>
          <p:cNvPr id="5" name="矩形: 圆角 4"/>
          <p:cNvSpPr/>
          <p:nvPr/>
        </p:nvSpPr>
        <p:spPr>
          <a:xfrm>
            <a:off x="1193800" y="1984664"/>
            <a:ext cx="10160000" cy="4166754"/>
          </a:xfrm>
          <a:prstGeom prst="roundRect">
            <a:avLst>
              <a:gd name="adj" fmla="val 7309"/>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90000"/>
              </a:lnSpc>
            </a:pPr>
            <a:r>
              <a:rPr lang="en-US" altLang="zh-CN" sz="2400" dirty="0">
                <a:latin typeface="楷体" panose="02010609060101010101" pitchFamily="49" charset="-122"/>
                <a:ea typeface="楷体" panose="02010609060101010101" pitchFamily="49" charset="-122"/>
              </a:rPr>
              <a:t>3.5</a:t>
            </a:r>
            <a:r>
              <a:rPr lang="zh-CN" altLang="en-US" sz="2400" dirty="0">
                <a:latin typeface="楷体" panose="02010609060101010101" pitchFamily="49" charset="-122"/>
                <a:ea typeface="楷体" panose="02010609060101010101" pitchFamily="49" charset="-122"/>
              </a:rPr>
              <a:t>外部接口需求</a:t>
            </a:r>
          </a:p>
          <a:p>
            <a:pPr>
              <a:lnSpc>
                <a:spcPct val="90000"/>
              </a:lnSpc>
            </a:pPr>
            <a:r>
              <a:rPr lang="zh-CN" altLang="en-US" sz="2400" dirty="0">
                <a:latin typeface="楷体" panose="02010609060101010101" pitchFamily="49" charset="-122"/>
                <a:ea typeface="楷体" panose="02010609060101010101" pitchFamily="49" charset="-122"/>
              </a:rPr>
              <a:t>	</a:t>
            </a:r>
            <a:r>
              <a:rPr lang="en-US" altLang="zh-CN" sz="2400" dirty="0">
                <a:latin typeface="楷体" panose="02010609060101010101" pitchFamily="49" charset="-122"/>
                <a:ea typeface="楷体" panose="02010609060101010101" pitchFamily="49" charset="-122"/>
              </a:rPr>
              <a:t>3.5.1</a:t>
            </a:r>
            <a:r>
              <a:rPr lang="zh-CN" altLang="en-US" sz="2400" dirty="0">
                <a:latin typeface="楷体" panose="02010609060101010101" pitchFamily="49" charset="-122"/>
                <a:ea typeface="楷体" panose="02010609060101010101" pitchFamily="49" charset="-122"/>
              </a:rPr>
              <a:t>接口标识和接口图</a:t>
            </a:r>
          </a:p>
          <a:p>
            <a:pPr>
              <a:lnSpc>
                <a:spcPct val="90000"/>
              </a:lnSpc>
            </a:pPr>
            <a:r>
              <a:rPr lang="zh-CN" altLang="en-US" sz="2400" dirty="0">
                <a:latin typeface="楷体" panose="02010609060101010101" pitchFamily="49" charset="-122"/>
                <a:ea typeface="楷体" panose="02010609060101010101" pitchFamily="49" charset="-122"/>
              </a:rPr>
              <a:t>	</a:t>
            </a:r>
            <a:r>
              <a:rPr lang="en-US" altLang="zh-CN" sz="2400" dirty="0">
                <a:latin typeface="楷体" panose="02010609060101010101" pitchFamily="49" charset="-122"/>
                <a:ea typeface="楷体" panose="02010609060101010101" pitchFamily="49" charset="-122"/>
              </a:rPr>
              <a:t>3.5.x</a:t>
            </a:r>
            <a:r>
              <a:rPr lang="zh-CN" altLang="en-US" sz="2400" dirty="0">
                <a:latin typeface="楷体" panose="02010609060101010101" pitchFamily="49" charset="-122"/>
                <a:ea typeface="楷体" panose="02010609060101010101" pitchFamily="49" charset="-122"/>
              </a:rPr>
              <a:t>具体接口</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说明接口优先级、接口类型、数据元素特性、数据元素集合、接口通信方法、必须使用的接口协议等</a:t>
            </a:r>
            <a:r>
              <a:rPr lang="en-US" altLang="zh-CN" sz="2400" dirty="0">
                <a:latin typeface="楷体" panose="02010609060101010101" pitchFamily="49" charset="-122"/>
                <a:ea typeface="楷体" panose="02010609060101010101" pitchFamily="49" charset="-122"/>
              </a:rPr>
              <a:t>]</a:t>
            </a:r>
          </a:p>
          <a:p>
            <a:pPr>
              <a:lnSpc>
                <a:spcPct val="90000"/>
              </a:lnSpc>
            </a:pPr>
            <a:r>
              <a:rPr lang="en-US" altLang="zh-CN" sz="2400" dirty="0">
                <a:latin typeface="楷体" panose="02010609060101010101" pitchFamily="49" charset="-122"/>
                <a:ea typeface="楷体" panose="02010609060101010101" pitchFamily="49" charset="-122"/>
              </a:rPr>
              <a:t>3.6</a:t>
            </a:r>
            <a:r>
              <a:rPr lang="zh-CN" altLang="en-US" sz="2400" dirty="0">
                <a:latin typeface="楷体" panose="02010609060101010101" pitchFamily="49" charset="-122"/>
                <a:ea typeface="楷体" panose="02010609060101010101" pitchFamily="49" charset="-122"/>
              </a:rPr>
              <a:t>内部接口需求</a:t>
            </a:r>
          </a:p>
          <a:p>
            <a:pPr>
              <a:lnSpc>
                <a:spcPct val="90000"/>
              </a:lnSpc>
            </a:pPr>
            <a:r>
              <a:rPr lang="en-US" altLang="zh-CN" sz="2400" dirty="0">
                <a:latin typeface="楷体" panose="02010609060101010101" pitchFamily="49" charset="-122"/>
                <a:ea typeface="楷体" panose="02010609060101010101" pitchFamily="49" charset="-122"/>
              </a:rPr>
              <a:t>3.7</a:t>
            </a:r>
            <a:r>
              <a:rPr lang="zh-CN" altLang="en-US" sz="2400" dirty="0">
                <a:latin typeface="楷体" panose="02010609060101010101" pitchFamily="49" charset="-122"/>
                <a:ea typeface="楷体" panose="02010609060101010101" pitchFamily="49" charset="-122"/>
              </a:rPr>
              <a:t>内部数据需求</a:t>
            </a:r>
          </a:p>
          <a:p>
            <a:pPr>
              <a:lnSpc>
                <a:spcPct val="90000"/>
              </a:lnSpc>
            </a:pPr>
            <a:r>
              <a:rPr lang="en-US" altLang="zh-CN" sz="2400" dirty="0">
                <a:latin typeface="楷体" panose="02010609060101010101" pitchFamily="49" charset="-122"/>
                <a:ea typeface="楷体" panose="02010609060101010101" pitchFamily="49" charset="-122"/>
              </a:rPr>
              <a:t>3.8</a:t>
            </a:r>
            <a:r>
              <a:rPr lang="zh-CN" altLang="en-US" sz="2400" dirty="0">
                <a:latin typeface="楷体" panose="02010609060101010101" pitchFamily="49" charset="-122"/>
                <a:ea typeface="楷体" panose="02010609060101010101" pitchFamily="49" charset="-122"/>
              </a:rPr>
              <a:t>适应性需求</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提供的依赖于安装的数据有关的需求</a:t>
            </a:r>
            <a:r>
              <a:rPr lang="en-US" altLang="zh-CN" sz="2400" dirty="0">
                <a:latin typeface="楷体" panose="02010609060101010101" pitchFamily="49" charset="-122"/>
                <a:ea typeface="楷体" panose="02010609060101010101" pitchFamily="49" charset="-122"/>
              </a:rPr>
              <a:t>]</a:t>
            </a:r>
          </a:p>
          <a:p>
            <a:pPr>
              <a:lnSpc>
                <a:spcPct val="90000"/>
              </a:lnSpc>
            </a:pPr>
            <a:r>
              <a:rPr lang="en-US" altLang="zh-CN" sz="2400" dirty="0">
                <a:latin typeface="楷体" panose="02010609060101010101" pitchFamily="49" charset="-122"/>
                <a:ea typeface="楷体" panose="02010609060101010101" pitchFamily="49" charset="-122"/>
              </a:rPr>
              <a:t>3.9</a:t>
            </a:r>
            <a:r>
              <a:rPr lang="zh-CN" altLang="en-US" sz="2400" dirty="0">
                <a:latin typeface="楷体" panose="02010609060101010101" pitchFamily="49" charset="-122"/>
                <a:ea typeface="楷体" panose="02010609060101010101" pitchFamily="49" charset="-122"/>
              </a:rPr>
              <a:t>保密性需求</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诸如防止意外动作和无效动作所必须提供的安全措施</a:t>
            </a:r>
            <a:r>
              <a:rPr lang="en-US" altLang="zh-CN" sz="2400" dirty="0">
                <a:latin typeface="楷体" panose="02010609060101010101" pitchFamily="49" charset="-122"/>
                <a:ea typeface="楷体" panose="02010609060101010101" pitchFamily="49" charset="-122"/>
              </a:rPr>
              <a:t>]</a:t>
            </a:r>
          </a:p>
          <a:p>
            <a:pPr>
              <a:lnSpc>
                <a:spcPct val="90000"/>
              </a:lnSpc>
            </a:pPr>
            <a:r>
              <a:rPr lang="en-US" altLang="zh-CN" sz="2400" dirty="0">
                <a:latin typeface="楷体" panose="02010609060101010101" pitchFamily="49" charset="-122"/>
                <a:ea typeface="楷体" panose="02010609060101010101" pitchFamily="49" charset="-122"/>
              </a:rPr>
              <a:t>3.10</a:t>
            </a:r>
            <a:r>
              <a:rPr lang="zh-CN" altLang="en-US" sz="2400" dirty="0">
                <a:latin typeface="楷体" panose="02010609060101010101" pitchFamily="49" charset="-122"/>
                <a:ea typeface="楷体" panose="02010609060101010101" pitchFamily="49" charset="-122"/>
              </a:rPr>
              <a:t>保密性和私密性需求</a:t>
            </a:r>
          </a:p>
          <a:p>
            <a:pPr>
              <a:lnSpc>
                <a:spcPct val="90000"/>
              </a:lnSpc>
            </a:pPr>
            <a:r>
              <a:rPr lang="en-US" altLang="zh-CN" sz="2400" dirty="0">
                <a:latin typeface="楷体" panose="02010609060101010101" pitchFamily="49" charset="-122"/>
                <a:ea typeface="楷体" panose="02010609060101010101" pitchFamily="49" charset="-122"/>
              </a:rPr>
              <a:t>3.11</a:t>
            </a:r>
            <a:r>
              <a:rPr lang="zh-CN" altLang="en-US" sz="2400" dirty="0">
                <a:latin typeface="楷体" panose="02010609060101010101" pitchFamily="49" charset="-122"/>
                <a:ea typeface="楷体" panose="02010609060101010101" pitchFamily="49" charset="-122"/>
              </a:rPr>
              <a:t>环境需求</a:t>
            </a:r>
          </a:p>
        </p:txBody>
      </p:sp>
      <p:sp>
        <p:nvSpPr>
          <p:cNvPr id="6" name="矩形 5"/>
          <p:cNvSpPr/>
          <p:nvPr/>
        </p:nvSpPr>
        <p:spPr>
          <a:xfrm>
            <a:off x="2770909" y="2275234"/>
            <a:ext cx="6650182" cy="757130"/>
          </a:xfrm>
          <a:prstGeom prst="rect">
            <a:avLst/>
          </a:prstGeom>
        </p:spPr>
        <p:txBody>
          <a:bodyPr wrap="square">
            <a:spAutoFit/>
          </a:bodyPr>
          <a:lstStyle/>
          <a:p>
            <a:pPr>
              <a:lnSpc>
                <a:spcPct val="90000"/>
              </a:lnSpc>
            </a:pPr>
            <a:endParaRPr lang="en-US" altLang="zh-CN" sz="2400" dirty="0">
              <a:latin typeface="楷体" panose="02010609060101010101" pitchFamily="49" charset="-122"/>
              <a:ea typeface="楷体" panose="02010609060101010101" pitchFamily="49" charset="-122"/>
            </a:endParaRPr>
          </a:p>
          <a:p>
            <a:pPr>
              <a:lnSpc>
                <a:spcPct val="90000"/>
              </a:lnSpc>
            </a:pPr>
            <a:r>
              <a:rPr lang="en-US" altLang="zh-CN" sz="2400" dirty="0">
                <a:latin typeface="楷体" panose="02010609060101010101" pitchFamily="49" charset="-122"/>
                <a:ea typeface="楷体" panose="02010609060101010101" pitchFamily="49" charset="-122"/>
              </a:rPr>
              <a:t>	</a:t>
            </a:r>
            <a:endParaRPr lang="zh-CN" altLang="en-US" sz="24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4869443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需求规格说明文档</a:t>
            </a:r>
          </a:p>
        </p:txBody>
      </p:sp>
      <p:sp>
        <p:nvSpPr>
          <p:cNvPr id="3" name="内容占位符 2"/>
          <p:cNvSpPr>
            <a:spLocks noGrp="1"/>
          </p:cNvSpPr>
          <p:nvPr>
            <p:ph idx="1"/>
          </p:nvPr>
        </p:nvSpPr>
        <p:spPr>
          <a:xfrm>
            <a:off x="838200" y="1236617"/>
            <a:ext cx="9201150" cy="4413012"/>
          </a:xfrm>
        </p:spPr>
        <p:txBody>
          <a:bodyPr>
            <a:normAutofit/>
          </a:bodyPr>
          <a:lstStyle/>
          <a:p>
            <a:r>
              <a:rPr lang="zh-CN" altLang="en-US" dirty="0"/>
              <a:t>需求规格说明文档常见的模板</a:t>
            </a:r>
            <a:r>
              <a:rPr lang="en-US" altLang="zh-CN" dirty="0"/>
              <a:t>-</a:t>
            </a:r>
            <a:r>
              <a:rPr lang="zh-CN" altLang="en-US" dirty="0">
                <a:solidFill>
                  <a:schemeClr val="hlink"/>
                </a:solidFill>
              </a:rPr>
              <a:t>国标版</a:t>
            </a:r>
            <a:r>
              <a:rPr lang="en-US" altLang="zh-CN" dirty="0">
                <a:solidFill>
                  <a:schemeClr val="hlink"/>
                </a:solidFill>
              </a:rPr>
              <a:t>2006</a:t>
            </a:r>
            <a:r>
              <a:rPr lang="zh-CN" altLang="en-US" dirty="0">
                <a:solidFill>
                  <a:schemeClr val="hlink"/>
                </a:solidFill>
              </a:rPr>
              <a:t>版</a:t>
            </a:r>
            <a:endParaRPr lang="en-US" altLang="zh-CN" dirty="0">
              <a:solidFill>
                <a:srgbClr val="CC00CC"/>
              </a:solidFill>
            </a:endParaRPr>
          </a:p>
        </p:txBody>
      </p:sp>
      <p:sp>
        <p:nvSpPr>
          <p:cNvPr id="4" name="灯片编号占位符 3"/>
          <p:cNvSpPr>
            <a:spLocks noGrp="1"/>
          </p:cNvSpPr>
          <p:nvPr>
            <p:ph type="sldNum" sz="quarter" idx="12"/>
          </p:nvPr>
        </p:nvSpPr>
        <p:spPr/>
        <p:txBody>
          <a:bodyPr/>
          <a:lstStyle/>
          <a:p>
            <a:fld id="{61F11F2F-59C7-484E-ABBA-B715CE84EDE9}" type="slidenum">
              <a:rPr lang="zh-CN" altLang="en-US" smtClean="0"/>
              <a:t>78</a:t>
            </a:fld>
            <a:endParaRPr lang="zh-CN" altLang="en-US" dirty="0"/>
          </a:p>
        </p:txBody>
      </p:sp>
      <p:sp>
        <p:nvSpPr>
          <p:cNvPr id="5" name="矩形: 圆角 4"/>
          <p:cNvSpPr/>
          <p:nvPr/>
        </p:nvSpPr>
        <p:spPr>
          <a:xfrm>
            <a:off x="1276350" y="1984664"/>
            <a:ext cx="10077450" cy="4166754"/>
          </a:xfrm>
          <a:prstGeom prst="roundRect">
            <a:avLst>
              <a:gd name="adj" fmla="val 7309"/>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90000"/>
              </a:lnSpc>
            </a:pPr>
            <a:r>
              <a:rPr lang="en-US" altLang="zh-CN" sz="2800" dirty="0">
                <a:latin typeface="楷体" panose="02010609060101010101" pitchFamily="49" charset="-122"/>
                <a:ea typeface="楷体" panose="02010609060101010101" pitchFamily="49" charset="-122"/>
              </a:rPr>
              <a:t>3.12</a:t>
            </a:r>
            <a:r>
              <a:rPr lang="zh-CN" altLang="en-US" sz="2800" dirty="0">
                <a:latin typeface="楷体" panose="02010609060101010101" pitchFamily="49" charset="-122"/>
                <a:ea typeface="楷体" panose="02010609060101010101" pitchFamily="49" charset="-122"/>
              </a:rPr>
              <a:t>计算机资源需求</a:t>
            </a:r>
          </a:p>
          <a:p>
            <a:pPr>
              <a:lnSpc>
                <a:spcPct val="90000"/>
              </a:lnSpc>
            </a:pP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3.12.1</a:t>
            </a:r>
            <a:r>
              <a:rPr lang="zh-CN" altLang="en-US" sz="2800" dirty="0">
                <a:latin typeface="楷体" panose="02010609060101010101" pitchFamily="49" charset="-122"/>
                <a:ea typeface="楷体" panose="02010609060101010101" pitchFamily="49" charset="-122"/>
              </a:rPr>
              <a:t>计算机硬件需求</a:t>
            </a:r>
          </a:p>
          <a:p>
            <a:pPr>
              <a:lnSpc>
                <a:spcPct val="90000"/>
              </a:lnSpc>
            </a:pP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3.12.2</a:t>
            </a:r>
            <a:r>
              <a:rPr lang="zh-CN" altLang="en-US" sz="2800" dirty="0">
                <a:latin typeface="楷体" panose="02010609060101010101" pitchFamily="49" charset="-122"/>
                <a:ea typeface="楷体" panose="02010609060101010101" pitchFamily="49" charset="-122"/>
              </a:rPr>
              <a:t>计算机硬件资源利用需求</a:t>
            </a:r>
          </a:p>
          <a:p>
            <a:pPr>
              <a:lnSpc>
                <a:spcPct val="90000"/>
              </a:lnSpc>
            </a:pP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3.12.3</a:t>
            </a:r>
            <a:r>
              <a:rPr lang="zh-CN" altLang="en-US" sz="2800" dirty="0">
                <a:latin typeface="楷体" panose="02010609060101010101" pitchFamily="49" charset="-122"/>
                <a:ea typeface="楷体" panose="02010609060101010101" pitchFamily="49" charset="-122"/>
              </a:rPr>
              <a:t>计算机软件需求</a:t>
            </a:r>
          </a:p>
          <a:p>
            <a:pPr>
              <a:lnSpc>
                <a:spcPct val="90000"/>
              </a:lnSpc>
            </a:pP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3.12.4</a:t>
            </a:r>
            <a:r>
              <a:rPr lang="zh-CN" altLang="en-US" sz="2800" dirty="0">
                <a:latin typeface="楷体" panose="02010609060101010101" pitchFamily="49" charset="-122"/>
                <a:ea typeface="楷体" panose="02010609060101010101" pitchFamily="49" charset="-122"/>
              </a:rPr>
              <a:t>计算机通信需求</a:t>
            </a:r>
          </a:p>
          <a:p>
            <a:pPr>
              <a:lnSpc>
                <a:spcPct val="90000"/>
              </a:lnSpc>
            </a:pPr>
            <a:r>
              <a:rPr lang="en-US" altLang="zh-CN" sz="2800" dirty="0">
                <a:latin typeface="楷体" panose="02010609060101010101" pitchFamily="49" charset="-122"/>
                <a:ea typeface="楷体" panose="02010609060101010101" pitchFamily="49" charset="-122"/>
              </a:rPr>
              <a:t>3.13</a:t>
            </a:r>
            <a:r>
              <a:rPr lang="zh-CN" altLang="en-US" sz="2800" dirty="0">
                <a:latin typeface="楷体" panose="02010609060101010101" pitchFamily="49" charset="-122"/>
                <a:ea typeface="楷体" panose="02010609060101010101" pitchFamily="49" charset="-122"/>
              </a:rPr>
              <a:t>软件质量因素</a:t>
            </a:r>
          </a:p>
          <a:p>
            <a:pPr>
              <a:lnSpc>
                <a:spcPct val="90000"/>
              </a:lnSpc>
            </a:pPr>
            <a:r>
              <a:rPr lang="en-US" altLang="zh-CN" sz="2800" dirty="0">
                <a:latin typeface="楷体" panose="02010609060101010101" pitchFamily="49" charset="-122"/>
                <a:ea typeface="楷体" panose="02010609060101010101" pitchFamily="49" charset="-122"/>
              </a:rPr>
              <a:t>3.14</a:t>
            </a:r>
            <a:r>
              <a:rPr lang="zh-CN" altLang="en-US" sz="2800" dirty="0">
                <a:latin typeface="楷体" panose="02010609060101010101" pitchFamily="49" charset="-122"/>
                <a:ea typeface="楷体" panose="02010609060101010101" pitchFamily="49" charset="-122"/>
              </a:rPr>
              <a:t>设计和实现的约束</a:t>
            </a:r>
          </a:p>
          <a:p>
            <a:pPr>
              <a:lnSpc>
                <a:spcPct val="90000"/>
              </a:lnSpc>
            </a:pPr>
            <a:r>
              <a:rPr lang="en-US" altLang="zh-CN" sz="2800" dirty="0">
                <a:latin typeface="楷体" panose="02010609060101010101" pitchFamily="49" charset="-122"/>
                <a:ea typeface="楷体" panose="02010609060101010101" pitchFamily="49" charset="-122"/>
              </a:rPr>
              <a:t>3.15</a:t>
            </a:r>
            <a:r>
              <a:rPr lang="zh-CN" altLang="en-US" sz="2800" dirty="0">
                <a:latin typeface="楷体" panose="02010609060101010101" pitchFamily="49" charset="-122"/>
                <a:ea typeface="楷体" panose="02010609060101010101" pitchFamily="49" charset="-122"/>
              </a:rPr>
              <a:t>数据</a:t>
            </a:r>
          </a:p>
          <a:p>
            <a:pPr>
              <a:lnSpc>
                <a:spcPct val="90000"/>
              </a:lnSpc>
            </a:pPr>
            <a:r>
              <a:rPr lang="en-US" altLang="zh-CN" sz="2800" dirty="0">
                <a:latin typeface="楷体" panose="02010609060101010101" pitchFamily="49" charset="-122"/>
                <a:ea typeface="楷体" panose="02010609060101010101" pitchFamily="49" charset="-122"/>
              </a:rPr>
              <a:t>3.16</a:t>
            </a:r>
            <a:r>
              <a:rPr lang="zh-CN" altLang="en-US" sz="2800" dirty="0">
                <a:latin typeface="楷体" panose="02010609060101010101" pitchFamily="49" charset="-122"/>
                <a:ea typeface="楷体" panose="02010609060101010101" pitchFamily="49" charset="-122"/>
              </a:rPr>
              <a:t>操作</a:t>
            </a:r>
          </a:p>
          <a:p>
            <a:pPr>
              <a:lnSpc>
                <a:spcPct val="90000"/>
              </a:lnSpc>
            </a:pPr>
            <a:r>
              <a:rPr lang="en-US" altLang="zh-CN" sz="2800" dirty="0">
                <a:latin typeface="楷体" panose="02010609060101010101" pitchFamily="49" charset="-122"/>
                <a:ea typeface="楷体" panose="02010609060101010101" pitchFamily="49" charset="-122"/>
              </a:rPr>
              <a:t>3.17</a:t>
            </a:r>
            <a:r>
              <a:rPr lang="zh-CN" altLang="en-US" sz="2800" dirty="0">
                <a:latin typeface="楷体" panose="02010609060101010101" pitchFamily="49" charset="-122"/>
                <a:ea typeface="楷体" panose="02010609060101010101" pitchFamily="49" charset="-122"/>
              </a:rPr>
              <a:t>故障处理</a:t>
            </a:r>
          </a:p>
        </p:txBody>
      </p:sp>
      <p:sp>
        <p:nvSpPr>
          <p:cNvPr id="6" name="矩形 5"/>
          <p:cNvSpPr/>
          <p:nvPr/>
        </p:nvSpPr>
        <p:spPr>
          <a:xfrm>
            <a:off x="2770909" y="2275234"/>
            <a:ext cx="6650182" cy="757130"/>
          </a:xfrm>
          <a:prstGeom prst="rect">
            <a:avLst/>
          </a:prstGeom>
        </p:spPr>
        <p:txBody>
          <a:bodyPr wrap="square">
            <a:spAutoFit/>
          </a:bodyPr>
          <a:lstStyle/>
          <a:p>
            <a:pPr>
              <a:lnSpc>
                <a:spcPct val="90000"/>
              </a:lnSpc>
            </a:pPr>
            <a:endParaRPr lang="en-US" altLang="zh-CN" sz="2400" dirty="0">
              <a:latin typeface="楷体" panose="02010609060101010101" pitchFamily="49" charset="-122"/>
              <a:ea typeface="楷体" panose="02010609060101010101" pitchFamily="49" charset="-122"/>
            </a:endParaRPr>
          </a:p>
          <a:p>
            <a:pPr>
              <a:lnSpc>
                <a:spcPct val="90000"/>
              </a:lnSpc>
            </a:pPr>
            <a:r>
              <a:rPr lang="en-US" altLang="zh-CN" sz="2400" dirty="0">
                <a:latin typeface="楷体" panose="02010609060101010101" pitchFamily="49" charset="-122"/>
                <a:ea typeface="楷体" panose="02010609060101010101" pitchFamily="49" charset="-122"/>
              </a:rPr>
              <a:t>	</a:t>
            </a:r>
            <a:endParaRPr lang="zh-CN" altLang="en-US" sz="24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4159327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需求规格说明文档</a:t>
            </a:r>
          </a:p>
        </p:txBody>
      </p:sp>
      <p:sp>
        <p:nvSpPr>
          <p:cNvPr id="3" name="内容占位符 2"/>
          <p:cNvSpPr>
            <a:spLocks noGrp="1"/>
          </p:cNvSpPr>
          <p:nvPr>
            <p:ph idx="1"/>
          </p:nvPr>
        </p:nvSpPr>
        <p:spPr>
          <a:xfrm>
            <a:off x="838200" y="1236617"/>
            <a:ext cx="9201150" cy="4413012"/>
          </a:xfrm>
        </p:spPr>
        <p:txBody>
          <a:bodyPr>
            <a:normAutofit/>
          </a:bodyPr>
          <a:lstStyle/>
          <a:p>
            <a:r>
              <a:rPr lang="zh-CN" altLang="en-US" dirty="0"/>
              <a:t>需求规格说明文档常见的模板</a:t>
            </a:r>
            <a:r>
              <a:rPr lang="en-US" altLang="zh-CN" dirty="0"/>
              <a:t>-</a:t>
            </a:r>
            <a:r>
              <a:rPr lang="zh-CN" altLang="en-US" dirty="0">
                <a:solidFill>
                  <a:schemeClr val="hlink"/>
                </a:solidFill>
              </a:rPr>
              <a:t>国标版</a:t>
            </a:r>
            <a:r>
              <a:rPr lang="en-US" altLang="zh-CN" dirty="0">
                <a:solidFill>
                  <a:schemeClr val="hlink"/>
                </a:solidFill>
              </a:rPr>
              <a:t>2006</a:t>
            </a:r>
            <a:r>
              <a:rPr lang="zh-CN" altLang="en-US" dirty="0">
                <a:solidFill>
                  <a:schemeClr val="hlink"/>
                </a:solidFill>
              </a:rPr>
              <a:t>版</a:t>
            </a:r>
            <a:endParaRPr lang="en-US" altLang="zh-CN" dirty="0">
              <a:solidFill>
                <a:srgbClr val="CC00CC"/>
              </a:solidFill>
            </a:endParaRPr>
          </a:p>
        </p:txBody>
      </p:sp>
      <p:sp>
        <p:nvSpPr>
          <p:cNvPr id="4" name="灯片编号占位符 3"/>
          <p:cNvSpPr>
            <a:spLocks noGrp="1"/>
          </p:cNvSpPr>
          <p:nvPr>
            <p:ph type="sldNum" sz="quarter" idx="12"/>
          </p:nvPr>
        </p:nvSpPr>
        <p:spPr/>
        <p:txBody>
          <a:bodyPr/>
          <a:lstStyle/>
          <a:p>
            <a:fld id="{61F11F2F-59C7-484E-ABBA-B715CE84EDE9}" type="slidenum">
              <a:rPr lang="zh-CN" altLang="en-US" smtClean="0"/>
              <a:t>79</a:t>
            </a:fld>
            <a:endParaRPr lang="zh-CN" altLang="en-US" dirty="0"/>
          </a:p>
        </p:txBody>
      </p:sp>
      <p:sp>
        <p:nvSpPr>
          <p:cNvPr id="5" name="矩形: 圆角 4"/>
          <p:cNvSpPr/>
          <p:nvPr/>
        </p:nvSpPr>
        <p:spPr>
          <a:xfrm>
            <a:off x="1397000" y="1768764"/>
            <a:ext cx="9956800" cy="4585954"/>
          </a:xfrm>
          <a:prstGeom prst="roundRect">
            <a:avLst>
              <a:gd name="adj" fmla="val 7309"/>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90000"/>
              </a:lnSpc>
            </a:pP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3.18</a:t>
            </a:r>
            <a:r>
              <a:rPr lang="zh-CN" altLang="en-US" sz="2800" dirty="0">
                <a:latin typeface="楷体" panose="02010609060101010101" pitchFamily="49" charset="-122"/>
                <a:ea typeface="楷体" panose="02010609060101010101" pitchFamily="49" charset="-122"/>
              </a:rPr>
              <a:t>算法说明</a:t>
            </a:r>
          </a:p>
          <a:p>
            <a:pPr>
              <a:lnSpc>
                <a:spcPct val="90000"/>
              </a:lnSpc>
            </a:pP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3.19</a:t>
            </a:r>
            <a:r>
              <a:rPr lang="zh-CN" altLang="en-US" sz="2800" dirty="0">
                <a:latin typeface="楷体" panose="02010609060101010101" pitchFamily="49" charset="-122"/>
                <a:ea typeface="楷体" panose="02010609060101010101" pitchFamily="49" charset="-122"/>
              </a:rPr>
              <a:t>有关人员需求</a:t>
            </a:r>
          </a:p>
          <a:p>
            <a:pPr>
              <a:lnSpc>
                <a:spcPct val="90000"/>
              </a:lnSpc>
            </a:pP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3.20</a:t>
            </a:r>
            <a:r>
              <a:rPr lang="zh-CN" altLang="en-US" sz="2800" dirty="0">
                <a:latin typeface="楷体" panose="02010609060101010101" pitchFamily="49" charset="-122"/>
                <a:ea typeface="楷体" panose="02010609060101010101" pitchFamily="49" charset="-122"/>
              </a:rPr>
              <a:t>有关培训需求</a:t>
            </a:r>
          </a:p>
          <a:p>
            <a:pPr>
              <a:lnSpc>
                <a:spcPct val="90000"/>
              </a:lnSpc>
            </a:pP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3.21</a:t>
            </a:r>
            <a:r>
              <a:rPr lang="zh-CN" altLang="en-US" sz="2800" dirty="0">
                <a:latin typeface="楷体" panose="02010609060101010101" pitchFamily="49" charset="-122"/>
                <a:ea typeface="楷体" panose="02010609060101010101" pitchFamily="49" charset="-122"/>
              </a:rPr>
              <a:t>有关后勤需求</a:t>
            </a:r>
          </a:p>
          <a:p>
            <a:pPr>
              <a:lnSpc>
                <a:spcPct val="90000"/>
              </a:lnSpc>
            </a:pP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3.22</a:t>
            </a:r>
            <a:r>
              <a:rPr lang="zh-CN" altLang="en-US" sz="2800" dirty="0">
                <a:latin typeface="楷体" panose="02010609060101010101" pitchFamily="49" charset="-122"/>
                <a:ea typeface="楷体" panose="02010609060101010101" pitchFamily="49" charset="-122"/>
              </a:rPr>
              <a:t>其他需求</a:t>
            </a:r>
          </a:p>
          <a:p>
            <a:pPr>
              <a:lnSpc>
                <a:spcPct val="90000"/>
              </a:lnSpc>
            </a:pP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3.23</a:t>
            </a:r>
            <a:r>
              <a:rPr lang="zh-CN" altLang="en-US" sz="2800" dirty="0">
                <a:latin typeface="楷体" panose="02010609060101010101" pitchFamily="49" charset="-122"/>
                <a:ea typeface="楷体" panose="02010609060101010101" pitchFamily="49" charset="-122"/>
              </a:rPr>
              <a:t>包装需求</a:t>
            </a:r>
          </a:p>
          <a:p>
            <a:pPr>
              <a:lnSpc>
                <a:spcPct val="90000"/>
              </a:lnSpc>
            </a:pP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3.24</a:t>
            </a:r>
            <a:r>
              <a:rPr lang="zh-CN" altLang="en-US" sz="2800" dirty="0">
                <a:latin typeface="楷体" panose="02010609060101010101" pitchFamily="49" charset="-122"/>
                <a:ea typeface="楷体" panose="02010609060101010101" pitchFamily="49" charset="-122"/>
              </a:rPr>
              <a:t>需求的优先次序和关键程度</a:t>
            </a:r>
          </a:p>
          <a:p>
            <a:pPr>
              <a:lnSpc>
                <a:spcPct val="90000"/>
              </a:lnSpc>
            </a:pPr>
            <a:r>
              <a:rPr lang="en-US" altLang="zh-CN" sz="2800" dirty="0">
                <a:latin typeface="楷体" panose="02010609060101010101" pitchFamily="49" charset="-122"/>
                <a:ea typeface="楷体" panose="02010609060101010101" pitchFamily="49" charset="-122"/>
              </a:rPr>
              <a:t>4.</a:t>
            </a:r>
            <a:r>
              <a:rPr lang="zh-CN" altLang="en-US" sz="2800" dirty="0">
                <a:latin typeface="楷体" panose="02010609060101010101" pitchFamily="49" charset="-122"/>
                <a:ea typeface="楷体" panose="02010609060101010101" pitchFamily="49" charset="-122"/>
              </a:rPr>
              <a:t>合格性规定</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可以独立，也可以直接在前面注明方法，包括演示、测试、分析、审查、其他特殊方法</a:t>
            </a:r>
            <a:r>
              <a:rPr lang="en-US" altLang="zh-CN" sz="2800" dirty="0">
                <a:latin typeface="楷体" panose="02010609060101010101" pitchFamily="49" charset="-122"/>
                <a:ea typeface="楷体" panose="02010609060101010101" pitchFamily="49" charset="-122"/>
              </a:rPr>
              <a:t>]</a:t>
            </a:r>
          </a:p>
          <a:p>
            <a:pPr>
              <a:lnSpc>
                <a:spcPct val="90000"/>
              </a:lnSpc>
            </a:pPr>
            <a:r>
              <a:rPr lang="en-US" altLang="zh-CN" sz="2800" dirty="0">
                <a:latin typeface="楷体" panose="02010609060101010101" pitchFamily="49" charset="-122"/>
                <a:ea typeface="楷体" panose="02010609060101010101" pitchFamily="49" charset="-122"/>
              </a:rPr>
              <a:t>5.</a:t>
            </a:r>
            <a:r>
              <a:rPr lang="zh-CN" altLang="en-US" sz="2800" dirty="0">
                <a:latin typeface="楷体" panose="02010609060101010101" pitchFamily="49" charset="-122"/>
                <a:ea typeface="楷体" panose="02010609060101010101" pitchFamily="49" charset="-122"/>
              </a:rPr>
              <a:t>需求可追踪性</a:t>
            </a:r>
          </a:p>
          <a:p>
            <a:pPr>
              <a:lnSpc>
                <a:spcPct val="90000"/>
              </a:lnSpc>
            </a:pPr>
            <a:r>
              <a:rPr lang="en-US" altLang="zh-CN" sz="2800" dirty="0">
                <a:latin typeface="楷体" panose="02010609060101010101" pitchFamily="49" charset="-122"/>
                <a:ea typeface="楷体" panose="02010609060101010101" pitchFamily="49" charset="-122"/>
              </a:rPr>
              <a:t>6.</a:t>
            </a:r>
            <a:r>
              <a:rPr lang="zh-CN" altLang="en-US" sz="2800" dirty="0">
                <a:latin typeface="楷体" panose="02010609060101010101" pitchFamily="49" charset="-122"/>
                <a:ea typeface="楷体" panose="02010609060101010101" pitchFamily="49" charset="-122"/>
              </a:rPr>
              <a:t>尚未解决问题</a:t>
            </a:r>
          </a:p>
          <a:p>
            <a:pPr>
              <a:lnSpc>
                <a:spcPct val="90000"/>
              </a:lnSpc>
            </a:pPr>
            <a:r>
              <a:rPr lang="en-US" altLang="zh-CN" sz="2800" dirty="0">
                <a:latin typeface="楷体" panose="02010609060101010101" pitchFamily="49" charset="-122"/>
                <a:ea typeface="楷体" panose="02010609060101010101" pitchFamily="49" charset="-122"/>
              </a:rPr>
              <a:t>7.</a:t>
            </a:r>
            <a:r>
              <a:rPr lang="zh-CN" altLang="en-US" sz="2800" dirty="0">
                <a:latin typeface="楷体" panose="02010609060101010101" pitchFamily="49" charset="-122"/>
                <a:ea typeface="楷体" panose="02010609060101010101" pitchFamily="49" charset="-122"/>
              </a:rPr>
              <a:t>注释</a:t>
            </a:r>
          </a:p>
        </p:txBody>
      </p:sp>
      <p:sp>
        <p:nvSpPr>
          <p:cNvPr id="6" name="矩形 5"/>
          <p:cNvSpPr/>
          <p:nvPr/>
        </p:nvSpPr>
        <p:spPr>
          <a:xfrm>
            <a:off x="2770909" y="2275234"/>
            <a:ext cx="6650182" cy="757130"/>
          </a:xfrm>
          <a:prstGeom prst="rect">
            <a:avLst/>
          </a:prstGeom>
        </p:spPr>
        <p:txBody>
          <a:bodyPr wrap="square">
            <a:spAutoFit/>
          </a:bodyPr>
          <a:lstStyle/>
          <a:p>
            <a:pPr>
              <a:lnSpc>
                <a:spcPct val="90000"/>
              </a:lnSpc>
            </a:pPr>
            <a:endParaRPr lang="en-US" altLang="zh-CN" sz="2400" dirty="0">
              <a:latin typeface="楷体" panose="02010609060101010101" pitchFamily="49" charset="-122"/>
              <a:ea typeface="楷体" panose="02010609060101010101" pitchFamily="49" charset="-122"/>
            </a:endParaRPr>
          </a:p>
          <a:p>
            <a:pPr>
              <a:lnSpc>
                <a:spcPct val="90000"/>
              </a:lnSpc>
            </a:pPr>
            <a:r>
              <a:rPr lang="en-US" altLang="zh-CN" sz="2400" dirty="0">
                <a:latin typeface="楷体" panose="02010609060101010101" pitchFamily="49" charset="-122"/>
                <a:ea typeface="楷体" panose="02010609060101010101" pitchFamily="49" charset="-122"/>
              </a:rPr>
              <a:t>	</a:t>
            </a:r>
            <a:endParaRPr lang="zh-CN" altLang="en-US" sz="24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216170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latin typeface="微软雅黑" panose="020B0503020204020204" pitchFamily="34" charset="-122"/>
                <a:ea typeface="微软雅黑" panose="020B0503020204020204" pitchFamily="34" charset="-122"/>
              </a:rPr>
              <a:t>需求验证概述</a:t>
            </a:r>
            <a:endParaRPr lang="zh-CN" altLang="en-US" dirty="0"/>
          </a:p>
        </p:txBody>
      </p:sp>
      <p:sp>
        <p:nvSpPr>
          <p:cNvPr id="3" name="内容占位符 2"/>
          <p:cNvSpPr>
            <a:spLocks noGrp="1"/>
          </p:cNvSpPr>
          <p:nvPr>
            <p:ph idx="1"/>
          </p:nvPr>
        </p:nvSpPr>
        <p:spPr>
          <a:xfrm>
            <a:off x="838199" y="1236616"/>
            <a:ext cx="10515599" cy="5119733"/>
          </a:xfrm>
        </p:spPr>
        <p:txBody>
          <a:bodyPr>
            <a:normAutofit/>
          </a:bodyPr>
          <a:lstStyle/>
          <a:p>
            <a:r>
              <a:rPr lang="zh-CN" altLang="en-US" sz="3200" dirty="0"/>
              <a:t>需求验证包含的活动</a:t>
            </a:r>
            <a:endParaRPr lang="en-US" altLang="zh-CN" sz="3200" dirty="0"/>
          </a:p>
          <a:p>
            <a:pPr lvl="1"/>
            <a:r>
              <a:rPr lang="zh-CN" altLang="en-US" sz="2800" dirty="0"/>
              <a:t>验证软件需求规格说明是否正确描述了目标系统的行为和特征；</a:t>
            </a:r>
            <a:endParaRPr lang="en-US" altLang="zh-CN" sz="2800" dirty="0"/>
          </a:p>
          <a:p>
            <a:pPr lvl="1"/>
            <a:r>
              <a:rPr lang="zh-CN" altLang="en-US" sz="2800" dirty="0"/>
              <a:t>验证从其他来源中（比如：硬件的系统需求规格说明书）得到的软件需求 ；</a:t>
            </a:r>
            <a:endParaRPr lang="en-US" altLang="zh-CN" sz="2800" dirty="0"/>
          </a:p>
          <a:p>
            <a:pPr lvl="1"/>
            <a:r>
              <a:rPr lang="zh-CN" altLang="en-US" sz="2800" dirty="0"/>
              <a:t>验证需求是完整和高质量的；</a:t>
            </a:r>
            <a:endParaRPr lang="en-US" altLang="zh-CN" sz="2800" dirty="0"/>
          </a:p>
          <a:p>
            <a:pPr lvl="1"/>
            <a:r>
              <a:rPr lang="zh-CN" altLang="en-US" sz="2800" dirty="0"/>
              <a:t>验证所有人对需求的看法是一致的；</a:t>
            </a:r>
            <a:endParaRPr lang="en-US" altLang="zh-CN" sz="2800" dirty="0"/>
          </a:p>
          <a:p>
            <a:pPr lvl="1"/>
            <a:r>
              <a:rPr lang="zh-CN" altLang="en-US" sz="2800" dirty="0"/>
              <a:t>验证需求为进一步的软件开发和测试提供了足够的基础。</a:t>
            </a:r>
          </a:p>
          <a:p>
            <a:pPr lvl="1"/>
            <a:endParaRPr lang="zh-CN" altLang="en-US" sz="2800" dirty="0"/>
          </a:p>
        </p:txBody>
      </p:sp>
      <p:sp>
        <p:nvSpPr>
          <p:cNvPr id="4" name="灯片编号占位符 3"/>
          <p:cNvSpPr>
            <a:spLocks noGrp="1"/>
          </p:cNvSpPr>
          <p:nvPr>
            <p:ph type="sldNum" sz="quarter" idx="12"/>
          </p:nvPr>
        </p:nvSpPr>
        <p:spPr/>
        <p:txBody>
          <a:bodyPr/>
          <a:lstStyle/>
          <a:p>
            <a:fld id="{61F11F2F-59C7-484E-ABBA-B715CE84EDE9}" type="slidenum">
              <a:rPr lang="zh-CN" altLang="en-US" smtClean="0"/>
              <a:t>8</a:t>
            </a:fld>
            <a:endParaRPr lang="zh-CN" altLang="en-US" dirty="0"/>
          </a:p>
        </p:txBody>
      </p:sp>
    </p:spTree>
    <p:extLst>
      <p:ext uri="{BB962C8B-B14F-4D97-AF65-F5344CB8AC3E}">
        <p14:creationId xmlns:p14="http://schemas.microsoft.com/office/powerpoint/2010/main" val="15754715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需求规格说明文档</a:t>
            </a:r>
          </a:p>
        </p:txBody>
      </p:sp>
      <p:sp>
        <p:nvSpPr>
          <p:cNvPr id="3" name="内容占位符 2"/>
          <p:cNvSpPr>
            <a:spLocks noGrp="1"/>
          </p:cNvSpPr>
          <p:nvPr>
            <p:ph idx="1"/>
          </p:nvPr>
        </p:nvSpPr>
        <p:spPr>
          <a:xfrm>
            <a:off x="838200" y="1259898"/>
            <a:ext cx="1771650" cy="4265039"/>
          </a:xfrm>
        </p:spPr>
        <p:txBody>
          <a:bodyPr>
            <a:normAutofit/>
          </a:bodyPr>
          <a:lstStyle/>
          <a:p>
            <a:r>
              <a:rPr lang="zh-CN" altLang="en-US" dirty="0"/>
              <a:t>需求规格说明文档常见的模板</a:t>
            </a:r>
            <a:r>
              <a:rPr lang="en-US" altLang="zh-CN" dirty="0"/>
              <a:t>-</a:t>
            </a:r>
            <a:r>
              <a:rPr lang="zh-CN" altLang="en-US" dirty="0">
                <a:solidFill>
                  <a:schemeClr val="hlink"/>
                </a:solidFill>
              </a:rPr>
              <a:t>国标版</a:t>
            </a:r>
            <a:r>
              <a:rPr lang="en-US" altLang="zh-CN" dirty="0">
                <a:solidFill>
                  <a:schemeClr val="hlink"/>
                </a:solidFill>
              </a:rPr>
              <a:t>2006</a:t>
            </a:r>
            <a:r>
              <a:rPr lang="zh-CN" altLang="en-US" dirty="0">
                <a:solidFill>
                  <a:schemeClr val="hlink"/>
                </a:solidFill>
              </a:rPr>
              <a:t>版</a:t>
            </a:r>
            <a:endParaRPr lang="en-US" altLang="zh-CN" dirty="0">
              <a:solidFill>
                <a:srgbClr val="CC00CC"/>
              </a:solidFill>
            </a:endParaRPr>
          </a:p>
        </p:txBody>
      </p:sp>
      <p:sp>
        <p:nvSpPr>
          <p:cNvPr id="4" name="灯片编号占位符 3"/>
          <p:cNvSpPr>
            <a:spLocks noGrp="1"/>
          </p:cNvSpPr>
          <p:nvPr>
            <p:ph type="sldNum" sz="quarter" idx="12"/>
          </p:nvPr>
        </p:nvSpPr>
        <p:spPr/>
        <p:txBody>
          <a:bodyPr/>
          <a:lstStyle/>
          <a:p>
            <a:fld id="{61F11F2F-59C7-484E-ABBA-B715CE84EDE9}" type="slidenum">
              <a:rPr lang="zh-CN" altLang="en-US" smtClean="0"/>
              <a:t>80</a:t>
            </a:fld>
            <a:endParaRPr lang="zh-CN" altLang="en-US" dirty="0"/>
          </a:p>
        </p:txBody>
      </p:sp>
      <p:sp>
        <p:nvSpPr>
          <p:cNvPr id="5" name="矩形: 圆角 4"/>
          <p:cNvSpPr/>
          <p:nvPr/>
        </p:nvSpPr>
        <p:spPr>
          <a:xfrm>
            <a:off x="2770909" y="1174750"/>
            <a:ext cx="8582891" cy="5600700"/>
          </a:xfrm>
          <a:prstGeom prst="roundRect">
            <a:avLst>
              <a:gd name="adj" fmla="val 4454"/>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90000"/>
              </a:lnSpc>
            </a:pPr>
            <a:r>
              <a:rPr lang="zh-CN" altLang="en-US" sz="2400" dirty="0">
                <a:latin typeface="楷体" panose="02010609060101010101" pitchFamily="49" charset="-122"/>
                <a:ea typeface="楷体" panose="02010609060101010101" pitchFamily="49" charset="-122"/>
              </a:rPr>
              <a:t>	</a:t>
            </a:r>
          </a:p>
        </p:txBody>
      </p:sp>
      <p:sp>
        <p:nvSpPr>
          <p:cNvPr id="6" name="矩形 5"/>
          <p:cNvSpPr/>
          <p:nvPr/>
        </p:nvSpPr>
        <p:spPr>
          <a:xfrm>
            <a:off x="2770909" y="2275234"/>
            <a:ext cx="6650182" cy="757130"/>
          </a:xfrm>
          <a:prstGeom prst="rect">
            <a:avLst/>
          </a:prstGeom>
        </p:spPr>
        <p:txBody>
          <a:bodyPr wrap="square">
            <a:spAutoFit/>
          </a:bodyPr>
          <a:lstStyle/>
          <a:p>
            <a:pPr>
              <a:lnSpc>
                <a:spcPct val="90000"/>
              </a:lnSpc>
            </a:pPr>
            <a:endParaRPr lang="en-US" altLang="zh-CN" sz="2400" dirty="0">
              <a:latin typeface="楷体" panose="02010609060101010101" pitchFamily="49" charset="-122"/>
              <a:ea typeface="楷体" panose="02010609060101010101" pitchFamily="49" charset="-122"/>
            </a:endParaRPr>
          </a:p>
          <a:p>
            <a:pPr>
              <a:lnSpc>
                <a:spcPct val="90000"/>
              </a:lnSpc>
            </a:pPr>
            <a:r>
              <a:rPr lang="en-US" altLang="zh-CN" sz="2400" dirty="0">
                <a:latin typeface="楷体" panose="02010609060101010101" pitchFamily="49" charset="-122"/>
                <a:ea typeface="楷体" panose="02010609060101010101" pitchFamily="49" charset="-122"/>
              </a:rPr>
              <a:t>	</a:t>
            </a:r>
            <a:endParaRPr lang="zh-CN" altLang="en-US" sz="2400" dirty="0">
              <a:latin typeface="楷体" panose="02010609060101010101" pitchFamily="49" charset="-122"/>
              <a:ea typeface="楷体" panose="02010609060101010101" pitchFamily="49" charset="-122"/>
            </a:endParaRPr>
          </a:p>
        </p:txBody>
      </p:sp>
      <p:graphicFrame>
        <p:nvGraphicFramePr>
          <p:cNvPr id="7" name="Group 357"/>
          <p:cNvGraphicFramePr>
            <a:graphicFrameLocks noGrp="1"/>
          </p:cNvGraphicFramePr>
          <p:nvPr>
            <p:extLst>
              <p:ext uri="{D42A27DB-BD31-4B8C-83A1-F6EECF244321}">
                <p14:modId xmlns:p14="http://schemas.microsoft.com/office/powerpoint/2010/main" val="2492843864"/>
              </p:ext>
            </p:extLst>
          </p:nvPr>
        </p:nvGraphicFramePr>
        <p:xfrm>
          <a:off x="3028950" y="1320800"/>
          <a:ext cx="8166100" cy="5303156"/>
        </p:xfrm>
        <a:graphic>
          <a:graphicData uri="http://schemas.openxmlformats.org/drawingml/2006/table">
            <a:tbl>
              <a:tblPr>
                <a:tableStyleId>{BDBED569-4797-4DF1-A0F4-6AAB3CD982D8}</a:tableStyleId>
              </a:tblPr>
              <a:tblGrid>
                <a:gridCol w="1107709">
                  <a:extLst>
                    <a:ext uri="{9D8B030D-6E8A-4147-A177-3AD203B41FA5}">
                      <a16:colId xmlns:a16="http://schemas.microsoft.com/office/drawing/2014/main" val="20000"/>
                    </a:ext>
                  </a:extLst>
                </a:gridCol>
                <a:gridCol w="2283191">
                  <a:extLst>
                    <a:ext uri="{9D8B030D-6E8A-4147-A177-3AD203B41FA5}">
                      <a16:colId xmlns:a16="http://schemas.microsoft.com/office/drawing/2014/main" val="20001"/>
                    </a:ext>
                  </a:extLst>
                </a:gridCol>
                <a:gridCol w="4775200">
                  <a:extLst>
                    <a:ext uri="{9D8B030D-6E8A-4147-A177-3AD203B41FA5}">
                      <a16:colId xmlns:a16="http://schemas.microsoft.com/office/drawing/2014/main" val="20002"/>
                    </a:ext>
                  </a:extLst>
                </a:gridCol>
              </a:tblGrid>
              <a:tr h="354799">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800" b="0" u="none" strike="noStrike" cap="none" normalizeH="0" baseline="0">
                          <a:ln>
                            <a:noFill/>
                          </a:ln>
                          <a:solidFill>
                            <a:schemeClr val="tx1"/>
                          </a:solidFill>
                          <a:effectLst/>
                          <a:latin typeface="楷体" panose="02010609060101010101" pitchFamily="49" charset="-122"/>
                          <a:ea typeface="楷体" panose="02010609060101010101" pitchFamily="49" charset="-122"/>
                        </a:rPr>
                        <a:t>类型</a:t>
                      </a:r>
                      <a:endParaRPr kumimoji="1" lang="zh-CN" altLang="en-US" sz="18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T="45706" marB="45706" anchor="ctr"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800" b="0" u="none" strike="noStrike" cap="none" normalizeH="0" baseline="0">
                          <a:ln>
                            <a:noFill/>
                          </a:ln>
                          <a:solidFill>
                            <a:schemeClr val="tx1"/>
                          </a:solidFill>
                          <a:effectLst/>
                          <a:latin typeface="楷体" panose="02010609060101010101" pitchFamily="49" charset="-122"/>
                          <a:ea typeface="楷体" panose="02010609060101010101" pitchFamily="49" charset="-122"/>
                        </a:rPr>
                        <a:t>子项</a:t>
                      </a:r>
                      <a:endParaRPr kumimoji="1" lang="zh-CN" altLang="en-US" sz="18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T="45706" marB="45706" anchor="ctr"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800" b="0" u="none" strike="noStrike" cap="none" normalizeH="0" baseline="0">
                          <a:ln>
                            <a:noFill/>
                          </a:ln>
                          <a:solidFill>
                            <a:schemeClr val="tx1"/>
                          </a:solidFill>
                          <a:effectLst/>
                          <a:latin typeface="楷体" panose="02010609060101010101" pitchFamily="49" charset="-122"/>
                          <a:ea typeface="楷体" panose="02010609060101010101" pitchFamily="49" charset="-122"/>
                        </a:rPr>
                        <a:t>说明</a:t>
                      </a:r>
                      <a:endParaRPr kumimoji="1" lang="zh-CN" altLang="en-US" sz="18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T="45706" marB="45706" anchor="ctr" horzOverflow="overflow"/>
                </a:tc>
                <a:extLst>
                  <a:ext uri="{0D108BD9-81ED-4DB2-BD59-A6C34878D82A}">
                    <a16:rowId xmlns:a16="http://schemas.microsoft.com/office/drawing/2014/main" val="10000"/>
                  </a:ext>
                </a:extLst>
              </a:tr>
              <a:tr h="354799">
                <a:tc rowSpan="3">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endParaRPr kumimoji="1" lang="en-US" altLang="zh-CN" sz="1800" b="0" u="none" strike="noStrike" cap="none" normalizeH="0" baseline="0" dirty="0">
                        <a:ln>
                          <a:noFill/>
                        </a:ln>
                        <a:solidFill>
                          <a:schemeClr val="tx1"/>
                        </a:solidFill>
                        <a:effectLst/>
                        <a:latin typeface="楷体" panose="02010609060101010101" pitchFamily="49" charset="-122"/>
                        <a:ea typeface="楷体" panose="02010609060101010101" pitchFamily="49" charset="-122"/>
                      </a:endParaRPr>
                    </a:p>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800" b="0" u="none" strike="noStrike" cap="none" normalizeH="0" baseline="0" dirty="0">
                          <a:ln>
                            <a:noFill/>
                          </a:ln>
                          <a:solidFill>
                            <a:schemeClr val="tx1"/>
                          </a:solidFill>
                          <a:effectLst/>
                          <a:latin typeface="楷体" panose="02010609060101010101" pitchFamily="49" charset="-122"/>
                          <a:ea typeface="楷体" panose="02010609060101010101" pitchFamily="49" charset="-122"/>
                        </a:rPr>
                        <a:t>概述类</a:t>
                      </a:r>
                      <a:endParaRPr kumimoji="1" lang="zh-CN" altLang="en-US" sz="18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endParaRPr>
                    </a:p>
                  </a:txBody>
                  <a:tcPr marT="45706" marB="45706" anchor="ctr"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800" b="0" u="none" strike="noStrike" cap="none" normalizeH="0" baseline="0">
                          <a:ln>
                            <a:noFill/>
                          </a:ln>
                          <a:solidFill>
                            <a:schemeClr val="tx1"/>
                          </a:solidFill>
                          <a:effectLst/>
                          <a:latin typeface="楷体" panose="02010609060101010101" pitchFamily="49" charset="-122"/>
                          <a:ea typeface="楷体" panose="02010609060101010101" pitchFamily="49" charset="-122"/>
                        </a:rPr>
                        <a:t>状态和方式（</a:t>
                      </a:r>
                      <a:r>
                        <a:rPr kumimoji="1" lang="en-US" altLang="zh-CN" sz="1800" b="0" u="none" strike="noStrike" cap="none" normalizeH="0" baseline="0">
                          <a:ln>
                            <a:noFill/>
                          </a:ln>
                          <a:solidFill>
                            <a:schemeClr val="tx1"/>
                          </a:solidFill>
                          <a:effectLst/>
                          <a:latin typeface="楷体" panose="02010609060101010101" pitchFamily="49" charset="-122"/>
                          <a:ea typeface="楷体" panose="02010609060101010101" pitchFamily="49" charset="-122"/>
                        </a:rPr>
                        <a:t>3.1</a:t>
                      </a:r>
                      <a:r>
                        <a:rPr kumimoji="1" lang="zh-CN" altLang="en-US" sz="1800" b="0" u="none" strike="noStrike" cap="none" normalizeH="0" baseline="0">
                          <a:ln>
                            <a:noFill/>
                          </a:ln>
                          <a:solidFill>
                            <a:schemeClr val="tx1"/>
                          </a:solidFill>
                          <a:effectLst/>
                          <a:latin typeface="楷体" panose="02010609060101010101" pitchFamily="49" charset="-122"/>
                          <a:ea typeface="楷体" panose="02010609060101010101" pitchFamily="49" charset="-122"/>
                        </a:rPr>
                        <a:t>）</a:t>
                      </a:r>
                      <a:endParaRPr kumimoji="1" lang="zh-CN" altLang="en-US" sz="18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T="45706" marB="45706" anchor="ctr"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800" b="0" u="none" strike="noStrike" cap="none" normalizeH="0" baseline="0">
                          <a:ln>
                            <a:noFill/>
                          </a:ln>
                          <a:solidFill>
                            <a:schemeClr val="tx1"/>
                          </a:solidFill>
                          <a:effectLst/>
                          <a:latin typeface="楷体" panose="02010609060101010101" pitchFamily="49" charset="-122"/>
                          <a:ea typeface="楷体" panose="02010609060101010101" pitchFamily="49" charset="-122"/>
                        </a:rPr>
                        <a:t>在传统的需求规格中很少涉及</a:t>
                      </a:r>
                      <a:endParaRPr kumimoji="1" lang="zh-CN" altLang="en-US" sz="18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T="45706" marB="45706" anchor="ctr" horzOverflow="overflow"/>
                </a:tc>
                <a:extLst>
                  <a:ext uri="{0D108BD9-81ED-4DB2-BD59-A6C34878D82A}">
                    <a16:rowId xmlns:a16="http://schemas.microsoft.com/office/drawing/2014/main" val="10001"/>
                  </a:ext>
                </a:extLst>
              </a:tr>
              <a:tr h="612856">
                <a:tc vMerge="1">
                  <a:txBody>
                    <a:bodyPr/>
                    <a:lstStyle/>
                    <a:p>
                      <a:endParaRPr lang="zh-CN" altLang="en-US"/>
                    </a:p>
                  </a:txBody>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800" b="0" u="none" strike="noStrike" cap="none" normalizeH="0" baseline="0">
                          <a:ln>
                            <a:noFill/>
                          </a:ln>
                          <a:solidFill>
                            <a:schemeClr val="tx1"/>
                          </a:solidFill>
                          <a:effectLst/>
                          <a:latin typeface="楷体" panose="02010609060101010101" pitchFamily="49" charset="-122"/>
                          <a:ea typeface="楷体" panose="02010609060101010101" pitchFamily="49" charset="-122"/>
                        </a:rPr>
                        <a:t>概述（</a:t>
                      </a:r>
                      <a:r>
                        <a:rPr kumimoji="1" lang="en-US" altLang="zh-CN" sz="1800" b="0" u="none" strike="noStrike" cap="none" normalizeH="0" baseline="0">
                          <a:ln>
                            <a:noFill/>
                          </a:ln>
                          <a:solidFill>
                            <a:schemeClr val="tx1"/>
                          </a:solidFill>
                          <a:effectLst/>
                          <a:latin typeface="楷体" panose="02010609060101010101" pitchFamily="49" charset="-122"/>
                          <a:ea typeface="楷体" panose="02010609060101010101" pitchFamily="49" charset="-122"/>
                        </a:rPr>
                        <a:t>3.2</a:t>
                      </a:r>
                      <a:r>
                        <a:rPr kumimoji="1" lang="zh-CN" altLang="en-US" sz="1800" b="0" u="none" strike="noStrike" cap="none" normalizeH="0" baseline="0">
                          <a:ln>
                            <a:noFill/>
                          </a:ln>
                          <a:solidFill>
                            <a:schemeClr val="tx1"/>
                          </a:solidFill>
                          <a:effectLst/>
                          <a:latin typeface="楷体" panose="02010609060101010101" pitchFamily="49" charset="-122"/>
                          <a:ea typeface="楷体" panose="02010609060101010101" pitchFamily="49" charset="-122"/>
                        </a:rPr>
                        <a:t>）</a:t>
                      </a:r>
                      <a:endParaRPr kumimoji="1" lang="zh-CN" altLang="en-US" sz="18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T="45706" marB="45706" anchor="ctr"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800" b="0" u="none" strike="noStrike" cap="none" normalizeH="0" baseline="0">
                          <a:ln>
                            <a:noFill/>
                          </a:ln>
                          <a:solidFill>
                            <a:schemeClr val="tx1"/>
                          </a:solidFill>
                          <a:effectLst/>
                          <a:latin typeface="楷体" panose="02010609060101010101" pitchFamily="49" charset="-122"/>
                          <a:ea typeface="楷体" panose="02010609060101010101" pitchFamily="49" charset="-122"/>
                        </a:rPr>
                        <a:t>对应于任务概述，包括目标、用户特点、约束等</a:t>
                      </a:r>
                      <a:endParaRPr kumimoji="1" lang="zh-CN" altLang="en-US" sz="18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T="45706" marB="45706" anchor="ctr" horzOverflow="overflow"/>
                </a:tc>
                <a:extLst>
                  <a:ext uri="{0D108BD9-81ED-4DB2-BD59-A6C34878D82A}">
                    <a16:rowId xmlns:a16="http://schemas.microsoft.com/office/drawing/2014/main" val="10002"/>
                  </a:ext>
                </a:extLst>
              </a:tr>
              <a:tr h="354799">
                <a:tc vMerge="1">
                  <a:txBody>
                    <a:bodyPr/>
                    <a:lstStyle/>
                    <a:p>
                      <a:endParaRPr lang="zh-CN" altLang="en-US"/>
                    </a:p>
                  </a:txBody>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800" b="0" u="none" strike="noStrike" cap="none" normalizeH="0" baseline="0">
                          <a:ln>
                            <a:noFill/>
                          </a:ln>
                          <a:solidFill>
                            <a:schemeClr val="tx1"/>
                          </a:solidFill>
                          <a:effectLst/>
                          <a:latin typeface="楷体" panose="02010609060101010101" pitchFamily="49" charset="-122"/>
                          <a:ea typeface="楷体" panose="02010609060101010101" pitchFamily="49" charset="-122"/>
                        </a:rPr>
                        <a:t>规格（</a:t>
                      </a:r>
                      <a:r>
                        <a:rPr kumimoji="1" lang="en-US" altLang="zh-CN" sz="1800" b="0" u="none" strike="noStrike" cap="none" normalizeH="0" baseline="0">
                          <a:ln>
                            <a:noFill/>
                          </a:ln>
                          <a:solidFill>
                            <a:schemeClr val="tx1"/>
                          </a:solidFill>
                          <a:effectLst/>
                          <a:latin typeface="楷体" panose="02010609060101010101" pitchFamily="49" charset="-122"/>
                          <a:ea typeface="楷体" panose="02010609060101010101" pitchFamily="49" charset="-122"/>
                        </a:rPr>
                        <a:t>3.3</a:t>
                      </a:r>
                      <a:r>
                        <a:rPr kumimoji="1" lang="zh-CN" altLang="en-US" sz="1800" b="0" u="none" strike="noStrike" cap="none" normalizeH="0" baseline="0">
                          <a:ln>
                            <a:noFill/>
                          </a:ln>
                          <a:solidFill>
                            <a:schemeClr val="tx1"/>
                          </a:solidFill>
                          <a:effectLst/>
                          <a:latin typeface="楷体" panose="02010609060101010101" pitchFamily="49" charset="-122"/>
                          <a:ea typeface="楷体" panose="02010609060101010101" pitchFamily="49" charset="-122"/>
                        </a:rPr>
                        <a:t>）</a:t>
                      </a:r>
                      <a:endParaRPr kumimoji="1" lang="zh-CN" altLang="en-US" sz="18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T="45706" marB="45706" anchor="ctr"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800" b="0" u="none" strike="noStrike" cap="none" normalizeH="0" baseline="0" dirty="0">
                          <a:ln>
                            <a:noFill/>
                          </a:ln>
                          <a:solidFill>
                            <a:schemeClr val="tx1"/>
                          </a:solidFill>
                          <a:effectLst/>
                          <a:latin typeface="楷体" panose="02010609060101010101" pitchFamily="49" charset="-122"/>
                          <a:ea typeface="楷体" panose="02010609060101010101" pitchFamily="49" charset="-122"/>
                        </a:rPr>
                        <a:t>对应于总的功能、数据模型（用例、领域模型）</a:t>
                      </a:r>
                      <a:endParaRPr kumimoji="1" lang="zh-CN" altLang="en-US" sz="18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endParaRPr>
                    </a:p>
                  </a:txBody>
                  <a:tcPr marT="45706" marB="45706" anchor="ctr" horzOverflow="overflow"/>
                </a:tc>
                <a:extLst>
                  <a:ext uri="{0D108BD9-81ED-4DB2-BD59-A6C34878D82A}">
                    <a16:rowId xmlns:a16="http://schemas.microsoft.com/office/drawing/2014/main" val="10003"/>
                  </a:ext>
                </a:extLst>
              </a:tr>
              <a:tr h="354799">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800" b="0" u="none" strike="noStrike" cap="none" normalizeH="0" baseline="0">
                          <a:ln>
                            <a:noFill/>
                          </a:ln>
                          <a:solidFill>
                            <a:schemeClr val="tx1"/>
                          </a:solidFill>
                          <a:effectLst/>
                          <a:latin typeface="楷体" panose="02010609060101010101" pitchFamily="49" charset="-122"/>
                          <a:ea typeface="楷体" panose="02010609060101010101" pitchFamily="49" charset="-122"/>
                        </a:rPr>
                        <a:t>功能类</a:t>
                      </a:r>
                      <a:endParaRPr kumimoji="1" lang="zh-CN" altLang="en-US" sz="18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T="45706" marB="45706" anchor="ctr"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800" b="0" u="none" strike="noStrike" cap="none" normalizeH="0" baseline="0">
                          <a:ln>
                            <a:noFill/>
                          </a:ln>
                          <a:solidFill>
                            <a:schemeClr val="tx1"/>
                          </a:solidFill>
                          <a:effectLst/>
                          <a:latin typeface="楷体" panose="02010609060101010101" pitchFamily="49" charset="-122"/>
                          <a:ea typeface="楷体" panose="02010609060101010101" pitchFamily="49" charset="-122"/>
                        </a:rPr>
                        <a:t>能力要求（</a:t>
                      </a:r>
                      <a:r>
                        <a:rPr kumimoji="1" lang="en-US" altLang="zh-CN" sz="1800" b="0" u="none" strike="noStrike" cap="none" normalizeH="0" baseline="0">
                          <a:ln>
                            <a:noFill/>
                          </a:ln>
                          <a:solidFill>
                            <a:schemeClr val="tx1"/>
                          </a:solidFill>
                          <a:effectLst/>
                          <a:latin typeface="楷体" panose="02010609060101010101" pitchFamily="49" charset="-122"/>
                          <a:ea typeface="楷体" panose="02010609060101010101" pitchFamily="49" charset="-122"/>
                        </a:rPr>
                        <a:t>3.4</a:t>
                      </a:r>
                      <a:r>
                        <a:rPr kumimoji="1" lang="zh-CN" altLang="en-US" sz="1800" b="0" u="none" strike="noStrike" cap="none" normalizeH="0" baseline="0">
                          <a:ln>
                            <a:noFill/>
                          </a:ln>
                          <a:solidFill>
                            <a:schemeClr val="tx1"/>
                          </a:solidFill>
                          <a:effectLst/>
                          <a:latin typeface="楷体" panose="02010609060101010101" pitchFamily="49" charset="-122"/>
                          <a:ea typeface="楷体" panose="02010609060101010101" pitchFamily="49" charset="-122"/>
                        </a:rPr>
                        <a:t>）</a:t>
                      </a:r>
                      <a:endParaRPr kumimoji="1" lang="zh-CN" altLang="en-US" sz="18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T="45706" marB="45706" anchor="ctr"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800" b="0" u="none" strike="noStrike" cap="none" normalizeH="0" baseline="0">
                          <a:ln>
                            <a:noFill/>
                          </a:ln>
                          <a:solidFill>
                            <a:schemeClr val="tx1"/>
                          </a:solidFill>
                          <a:effectLst/>
                          <a:latin typeface="楷体" panose="02010609060101010101" pitchFamily="49" charset="-122"/>
                          <a:ea typeface="楷体" panose="02010609060101010101" pitchFamily="49" charset="-122"/>
                        </a:rPr>
                        <a:t>采用了传统的描述方式。</a:t>
                      </a:r>
                      <a:endParaRPr kumimoji="1" lang="zh-CN" altLang="en-US" sz="18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T="45706" marB="45706" anchor="ctr" horzOverflow="overflow"/>
                </a:tc>
                <a:extLst>
                  <a:ext uri="{0D108BD9-81ED-4DB2-BD59-A6C34878D82A}">
                    <a16:rowId xmlns:a16="http://schemas.microsoft.com/office/drawing/2014/main" val="10004"/>
                  </a:ext>
                </a:extLst>
              </a:tr>
              <a:tr h="354799">
                <a:tc rowSpan="2">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800" b="0" u="none" strike="noStrike" cap="none" normalizeH="0" baseline="0">
                          <a:ln>
                            <a:noFill/>
                          </a:ln>
                          <a:solidFill>
                            <a:schemeClr val="tx1"/>
                          </a:solidFill>
                          <a:effectLst/>
                          <a:latin typeface="楷体" panose="02010609060101010101" pitchFamily="49" charset="-122"/>
                          <a:ea typeface="楷体" panose="02010609060101010101" pitchFamily="49" charset="-122"/>
                        </a:rPr>
                        <a:t>接口类</a:t>
                      </a:r>
                      <a:endParaRPr kumimoji="1" lang="zh-CN" altLang="en-US" sz="18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T="45706" marB="45706" anchor="ctr"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800" b="0" u="none" strike="noStrike" cap="none" normalizeH="0" baseline="0">
                          <a:ln>
                            <a:noFill/>
                          </a:ln>
                          <a:solidFill>
                            <a:schemeClr val="tx1"/>
                          </a:solidFill>
                          <a:effectLst/>
                          <a:latin typeface="楷体" panose="02010609060101010101" pitchFamily="49" charset="-122"/>
                          <a:ea typeface="楷体" panose="02010609060101010101" pitchFamily="49" charset="-122"/>
                        </a:rPr>
                        <a:t>外部接口（</a:t>
                      </a:r>
                      <a:r>
                        <a:rPr kumimoji="1" lang="en-US" altLang="zh-CN" sz="1800" b="0" u="none" strike="noStrike" cap="none" normalizeH="0" baseline="0">
                          <a:ln>
                            <a:noFill/>
                          </a:ln>
                          <a:solidFill>
                            <a:schemeClr val="tx1"/>
                          </a:solidFill>
                          <a:effectLst/>
                          <a:latin typeface="楷体" panose="02010609060101010101" pitchFamily="49" charset="-122"/>
                          <a:ea typeface="楷体" panose="02010609060101010101" pitchFamily="49" charset="-122"/>
                        </a:rPr>
                        <a:t>3.5</a:t>
                      </a:r>
                      <a:r>
                        <a:rPr kumimoji="1" lang="zh-CN" altLang="en-US" sz="1800" b="0" u="none" strike="noStrike" cap="none" normalizeH="0" baseline="0">
                          <a:ln>
                            <a:noFill/>
                          </a:ln>
                          <a:solidFill>
                            <a:schemeClr val="tx1"/>
                          </a:solidFill>
                          <a:effectLst/>
                          <a:latin typeface="楷体" panose="02010609060101010101" pitchFamily="49" charset="-122"/>
                          <a:ea typeface="楷体" panose="02010609060101010101" pitchFamily="49" charset="-122"/>
                        </a:rPr>
                        <a:t>）</a:t>
                      </a:r>
                      <a:endParaRPr kumimoji="1" lang="zh-CN" altLang="en-US" sz="18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T="45706" marB="45706" anchor="ctr"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800" b="0" u="none" strike="noStrike" cap="none" normalizeH="0" baseline="0">
                          <a:ln>
                            <a:noFill/>
                          </a:ln>
                          <a:solidFill>
                            <a:schemeClr val="tx1"/>
                          </a:solidFill>
                          <a:effectLst/>
                          <a:latin typeface="楷体" panose="02010609060101010101" pitchFamily="49" charset="-122"/>
                          <a:ea typeface="楷体" panose="02010609060101010101" pitchFamily="49" charset="-122"/>
                        </a:rPr>
                        <a:t>待开发系统与其它系统间的接口</a:t>
                      </a:r>
                      <a:endParaRPr kumimoji="1" lang="zh-CN" altLang="en-US" sz="18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T="45706" marB="45706" anchor="ctr" horzOverflow="overflow"/>
                </a:tc>
                <a:extLst>
                  <a:ext uri="{0D108BD9-81ED-4DB2-BD59-A6C34878D82A}">
                    <a16:rowId xmlns:a16="http://schemas.microsoft.com/office/drawing/2014/main" val="10005"/>
                  </a:ext>
                </a:extLst>
              </a:tr>
              <a:tr h="354799">
                <a:tc vMerge="1">
                  <a:txBody>
                    <a:bodyPr/>
                    <a:lstStyle/>
                    <a:p>
                      <a:endParaRPr lang="zh-CN" altLang="en-US"/>
                    </a:p>
                  </a:txBody>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800" b="0" u="none" strike="noStrike" cap="none" normalizeH="0" baseline="0">
                          <a:ln>
                            <a:noFill/>
                          </a:ln>
                          <a:solidFill>
                            <a:schemeClr val="tx1"/>
                          </a:solidFill>
                          <a:effectLst/>
                          <a:latin typeface="楷体" panose="02010609060101010101" pitchFamily="49" charset="-122"/>
                          <a:ea typeface="楷体" panose="02010609060101010101" pitchFamily="49" charset="-122"/>
                        </a:rPr>
                        <a:t>内部接口（</a:t>
                      </a:r>
                      <a:r>
                        <a:rPr kumimoji="1" lang="en-US" altLang="zh-CN" sz="1800" b="0" u="none" strike="noStrike" cap="none" normalizeH="0" baseline="0">
                          <a:ln>
                            <a:noFill/>
                          </a:ln>
                          <a:solidFill>
                            <a:schemeClr val="tx1"/>
                          </a:solidFill>
                          <a:effectLst/>
                          <a:latin typeface="楷体" panose="02010609060101010101" pitchFamily="49" charset="-122"/>
                          <a:ea typeface="楷体" panose="02010609060101010101" pitchFamily="49" charset="-122"/>
                        </a:rPr>
                        <a:t>3.6</a:t>
                      </a:r>
                      <a:r>
                        <a:rPr kumimoji="1" lang="zh-CN" altLang="en-US" sz="1800" b="0" u="none" strike="noStrike" cap="none" normalizeH="0" baseline="0">
                          <a:ln>
                            <a:noFill/>
                          </a:ln>
                          <a:solidFill>
                            <a:schemeClr val="tx1"/>
                          </a:solidFill>
                          <a:effectLst/>
                          <a:latin typeface="楷体" panose="02010609060101010101" pitchFamily="49" charset="-122"/>
                          <a:ea typeface="楷体" panose="02010609060101010101" pitchFamily="49" charset="-122"/>
                        </a:rPr>
                        <a:t>）</a:t>
                      </a:r>
                      <a:endParaRPr kumimoji="1" lang="zh-CN" altLang="en-US" sz="18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T="45706" marB="45706" anchor="ctr"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800" b="0" u="none" strike="noStrike" cap="none" normalizeH="0" baseline="0">
                          <a:ln>
                            <a:noFill/>
                          </a:ln>
                          <a:solidFill>
                            <a:schemeClr val="tx1"/>
                          </a:solidFill>
                          <a:effectLst/>
                          <a:latin typeface="楷体" panose="02010609060101010101" pitchFamily="49" charset="-122"/>
                          <a:ea typeface="楷体" panose="02010609060101010101" pitchFamily="49" charset="-122"/>
                        </a:rPr>
                        <a:t>待开发系统内部不同模块之间的接口</a:t>
                      </a:r>
                      <a:endParaRPr kumimoji="1" lang="zh-CN" altLang="en-US" sz="18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T="45706" marB="45706" anchor="ctr" horzOverflow="overflow"/>
                </a:tc>
                <a:extLst>
                  <a:ext uri="{0D108BD9-81ED-4DB2-BD59-A6C34878D82A}">
                    <a16:rowId xmlns:a16="http://schemas.microsoft.com/office/drawing/2014/main" val="10006"/>
                  </a:ext>
                </a:extLst>
              </a:tr>
              <a:tr h="354799">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800" b="0" u="none" strike="noStrike" cap="none" normalizeH="0" baseline="0">
                          <a:ln>
                            <a:noFill/>
                          </a:ln>
                          <a:solidFill>
                            <a:schemeClr val="tx1"/>
                          </a:solidFill>
                          <a:effectLst/>
                          <a:latin typeface="楷体" panose="02010609060101010101" pitchFamily="49" charset="-122"/>
                          <a:ea typeface="楷体" panose="02010609060101010101" pitchFamily="49" charset="-122"/>
                        </a:rPr>
                        <a:t>数据类</a:t>
                      </a:r>
                      <a:endParaRPr kumimoji="1" lang="zh-CN" altLang="en-US" sz="18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T="45706" marB="45706" anchor="ctr"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800" b="0" u="none" strike="noStrike" cap="none" normalizeH="0" baseline="0">
                          <a:ln>
                            <a:noFill/>
                          </a:ln>
                          <a:solidFill>
                            <a:schemeClr val="tx1"/>
                          </a:solidFill>
                          <a:effectLst/>
                          <a:latin typeface="楷体" panose="02010609060101010101" pitchFamily="49" charset="-122"/>
                          <a:ea typeface="楷体" panose="02010609060101010101" pitchFamily="49" charset="-122"/>
                        </a:rPr>
                        <a:t>内部数据（</a:t>
                      </a:r>
                      <a:r>
                        <a:rPr kumimoji="1" lang="en-US" altLang="zh-CN" sz="1800" b="0" u="none" strike="noStrike" cap="none" normalizeH="0" baseline="0">
                          <a:ln>
                            <a:noFill/>
                          </a:ln>
                          <a:solidFill>
                            <a:schemeClr val="tx1"/>
                          </a:solidFill>
                          <a:effectLst/>
                          <a:latin typeface="楷体" panose="02010609060101010101" pitchFamily="49" charset="-122"/>
                          <a:ea typeface="楷体" panose="02010609060101010101" pitchFamily="49" charset="-122"/>
                        </a:rPr>
                        <a:t>3.7</a:t>
                      </a:r>
                      <a:r>
                        <a:rPr kumimoji="1" lang="zh-CN" altLang="en-US" sz="1800" b="0" u="none" strike="noStrike" cap="none" normalizeH="0" baseline="0">
                          <a:ln>
                            <a:noFill/>
                          </a:ln>
                          <a:solidFill>
                            <a:schemeClr val="tx1"/>
                          </a:solidFill>
                          <a:effectLst/>
                          <a:latin typeface="楷体" panose="02010609060101010101" pitchFamily="49" charset="-122"/>
                          <a:ea typeface="楷体" panose="02010609060101010101" pitchFamily="49" charset="-122"/>
                        </a:rPr>
                        <a:t>）</a:t>
                      </a:r>
                      <a:endParaRPr kumimoji="1" lang="zh-CN" altLang="en-US" sz="18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T="45706" marB="45706" anchor="ctr"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800" b="0" u="none" strike="noStrike" cap="none" normalizeH="0" baseline="0">
                          <a:ln>
                            <a:noFill/>
                          </a:ln>
                          <a:solidFill>
                            <a:schemeClr val="tx1"/>
                          </a:solidFill>
                          <a:effectLst/>
                          <a:latin typeface="楷体" panose="02010609060101010101" pitchFamily="49" charset="-122"/>
                          <a:ea typeface="楷体" panose="02010609060101010101" pitchFamily="49" charset="-122"/>
                        </a:rPr>
                        <a:t>系统所关联的数据实体、一般用领域模型描述。</a:t>
                      </a:r>
                      <a:endParaRPr kumimoji="1" lang="zh-CN" altLang="en-US" sz="18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T="45706" marB="45706" anchor="ctr" horzOverflow="overflow"/>
                </a:tc>
                <a:extLst>
                  <a:ext uri="{0D108BD9-81ED-4DB2-BD59-A6C34878D82A}">
                    <a16:rowId xmlns:a16="http://schemas.microsoft.com/office/drawing/2014/main" val="10007"/>
                  </a:ext>
                </a:extLst>
              </a:tr>
              <a:tr h="354799">
                <a:tc rowSpan="3">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0" lang="zh-CN" altLang="en-US" sz="1800" b="0" u="none" strike="noStrike" cap="none" normalizeH="0" baseline="0" dirty="0">
                          <a:ln>
                            <a:noFill/>
                          </a:ln>
                          <a:solidFill>
                            <a:schemeClr val="tx1"/>
                          </a:solidFill>
                          <a:effectLst/>
                          <a:latin typeface="楷体" panose="02010609060101010101" pitchFamily="49" charset="-122"/>
                          <a:ea typeface="楷体" panose="02010609060101010101" pitchFamily="49" charset="-122"/>
                        </a:rPr>
                        <a:t>非功能类</a:t>
                      </a:r>
                      <a:endParaRPr kumimoji="0" lang="zh-CN" altLang="en-US" sz="18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endParaRPr>
                    </a:p>
                  </a:txBody>
                  <a:tcPr marT="45706" marB="45706" anchor="ctr"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800" b="0" u="none" strike="noStrike" cap="none" normalizeH="0" baseline="0">
                          <a:ln>
                            <a:noFill/>
                          </a:ln>
                          <a:solidFill>
                            <a:schemeClr val="tx1"/>
                          </a:solidFill>
                          <a:effectLst/>
                          <a:latin typeface="楷体" panose="02010609060101010101" pitchFamily="49" charset="-122"/>
                          <a:ea typeface="楷体" panose="02010609060101010101" pitchFamily="49" charset="-122"/>
                        </a:rPr>
                        <a:t>适应性（</a:t>
                      </a:r>
                      <a:r>
                        <a:rPr kumimoji="1" lang="en-US" altLang="zh-CN" sz="1800" b="0" u="none" strike="noStrike" cap="none" normalizeH="0" baseline="0">
                          <a:ln>
                            <a:noFill/>
                          </a:ln>
                          <a:solidFill>
                            <a:schemeClr val="tx1"/>
                          </a:solidFill>
                          <a:effectLst/>
                          <a:latin typeface="楷体" panose="02010609060101010101" pitchFamily="49" charset="-122"/>
                          <a:ea typeface="楷体" panose="02010609060101010101" pitchFamily="49" charset="-122"/>
                        </a:rPr>
                        <a:t>3.8</a:t>
                      </a:r>
                      <a:r>
                        <a:rPr kumimoji="1" lang="zh-CN" altLang="en-US" sz="1800" b="0" u="none" strike="noStrike" cap="none" normalizeH="0" baseline="0">
                          <a:ln>
                            <a:noFill/>
                          </a:ln>
                          <a:solidFill>
                            <a:schemeClr val="tx1"/>
                          </a:solidFill>
                          <a:effectLst/>
                          <a:latin typeface="楷体" panose="02010609060101010101" pitchFamily="49" charset="-122"/>
                          <a:ea typeface="楷体" panose="02010609060101010101" pitchFamily="49" charset="-122"/>
                        </a:rPr>
                        <a:t>）</a:t>
                      </a:r>
                      <a:endParaRPr kumimoji="1" lang="zh-CN" altLang="en-US" sz="18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T="45706" marB="45706" anchor="ctr"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800" b="0" u="none" strike="noStrike" cap="none" normalizeH="0" baseline="0">
                          <a:ln>
                            <a:noFill/>
                          </a:ln>
                          <a:solidFill>
                            <a:schemeClr val="tx1"/>
                          </a:solidFill>
                          <a:effectLst/>
                          <a:latin typeface="楷体" panose="02010609060101010101" pitchFamily="49" charset="-122"/>
                          <a:ea typeface="楷体" panose="02010609060101010101" pitchFamily="49" charset="-122"/>
                        </a:rPr>
                        <a:t>需要适应的不同的安装环境</a:t>
                      </a:r>
                      <a:endParaRPr kumimoji="1" lang="zh-CN" altLang="en-US" sz="18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T="45706" marB="45706" anchor="ctr" horzOverflow="overflow"/>
                </a:tc>
                <a:extLst>
                  <a:ext uri="{0D108BD9-81ED-4DB2-BD59-A6C34878D82A}">
                    <a16:rowId xmlns:a16="http://schemas.microsoft.com/office/drawing/2014/main" val="10008"/>
                  </a:ext>
                </a:extLst>
              </a:tr>
              <a:tr h="354799">
                <a:tc vMerge="1">
                  <a:txBody>
                    <a:bodyPr/>
                    <a:lstStyle/>
                    <a:p>
                      <a:endParaRPr lang="zh-CN" altLang="en-US"/>
                    </a:p>
                  </a:txBody>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800" b="0" u="none" strike="noStrike" cap="none" normalizeH="0" baseline="0">
                          <a:ln>
                            <a:noFill/>
                          </a:ln>
                          <a:solidFill>
                            <a:schemeClr val="tx1"/>
                          </a:solidFill>
                          <a:effectLst/>
                          <a:latin typeface="楷体" panose="02010609060101010101" pitchFamily="49" charset="-122"/>
                          <a:ea typeface="楷体" panose="02010609060101010101" pitchFamily="49" charset="-122"/>
                        </a:rPr>
                        <a:t>保密性（</a:t>
                      </a:r>
                      <a:r>
                        <a:rPr kumimoji="1" lang="en-US" altLang="zh-CN" sz="1800" b="0" u="none" strike="noStrike" cap="none" normalizeH="0" baseline="0">
                          <a:ln>
                            <a:noFill/>
                          </a:ln>
                          <a:solidFill>
                            <a:schemeClr val="tx1"/>
                          </a:solidFill>
                          <a:effectLst/>
                          <a:latin typeface="楷体" panose="02010609060101010101" pitchFamily="49" charset="-122"/>
                          <a:ea typeface="楷体" panose="02010609060101010101" pitchFamily="49" charset="-122"/>
                        </a:rPr>
                        <a:t>3.9</a:t>
                      </a:r>
                      <a:r>
                        <a:rPr kumimoji="1" lang="zh-CN" altLang="en-US" sz="1800" b="0" u="none" strike="noStrike" cap="none" normalizeH="0" baseline="0">
                          <a:ln>
                            <a:noFill/>
                          </a:ln>
                          <a:solidFill>
                            <a:schemeClr val="tx1"/>
                          </a:solidFill>
                          <a:effectLst/>
                          <a:latin typeface="楷体" panose="02010609060101010101" pitchFamily="49" charset="-122"/>
                          <a:ea typeface="楷体" panose="02010609060101010101" pitchFamily="49" charset="-122"/>
                        </a:rPr>
                        <a:t>）</a:t>
                      </a:r>
                      <a:endParaRPr kumimoji="1" lang="zh-CN" altLang="en-US" sz="18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T="45706" marB="45706" anchor="ctr"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800" b="0" u="none" strike="noStrike" cap="none" normalizeH="0" baseline="0">
                          <a:ln>
                            <a:noFill/>
                          </a:ln>
                          <a:solidFill>
                            <a:schemeClr val="tx1"/>
                          </a:solidFill>
                          <a:effectLst/>
                          <a:latin typeface="楷体" panose="02010609060101010101" pitchFamily="49" charset="-122"/>
                          <a:ea typeface="楷体" panose="02010609060101010101" pitchFamily="49" charset="-122"/>
                        </a:rPr>
                        <a:t>防范措施、策略、功能等</a:t>
                      </a:r>
                      <a:endParaRPr kumimoji="1" lang="zh-CN" altLang="en-US" sz="18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T="45706" marB="45706" anchor="ctr" horzOverflow="overflow"/>
                </a:tc>
                <a:extLst>
                  <a:ext uri="{0D108BD9-81ED-4DB2-BD59-A6C34878D82A}">
                    <a16:rowId xmlns:a16="http://schemas.microsoft.com/office/drawing/2014/main" val="10009"/>
                  </a:ext>
                </a:extLst>
              </a:tr>
              <a:tr h="354799">
                <a:tc vMerge="1">
                  <a:txBody>
                    <a:bodyPr/>
                    <a:lstStyle/>
                    <a:p>
                      <a:endParaRPr lang="zh-CN" altLang="en-US"/>
                    </a:p>
                  </a:txBody>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800" b="0" u="none" strike="noStrike" cap="none" normalizeH="0" baseline="0" dirty="0">
                          <a:ln>
                            <a:noFill/>
                          </a:ln>
                          <a:solidFill>
                            <a:schemeClr val="tx1"/>
                          </a:solidFill>
                          <a:effectLst/>
                          <a:latin typeface="楷体" panose="02010609060101010101" pitchFamily="49" charset="-122"/>
                          <a:ea typeface="楷体" panose="02010609060101010101" pitchFamily="49" charset="-122"/>
                        </a:rPr>
                        <a:t>保密与私密性（</a:t>
                      </a:r>
                      <a:r>
                        <a:rPr kumimoji="1" lang="en-US" altLang="zh-CN" sz="1800" b="0" u="none" strike="noStrike" cap="none" normalizeH="0" baseline="0" dirty="0">
                          <a:ln>
                            <a:noFill/>
                          </a:ln>
                          <a:solidFill>
                            <a:schemeClr val="tx1"/>
                          </a:solidFill>
                          <a:effectLst/>
                          <a:latin typeface="楷体" panose="02010609060101010101" pitchFamily="49" charset="-122"/>
                          <a:ea typeface="楷体" panose="02010609060101010101" pitchFamily="49" charset="-122"/>
                        </a:rPr>
                        <a:t>3.10</a:t>
                      </a:r>
                      <a:r>
                        <a:rPr kumimoji="1" lang="zh-CN" altLang="en-US" sz="1800" b="0" u="none" strike="noStrike" cap="none" normalizeH="0" baseline="0" dirty="0">
                          <a:ln>
                            <a:noFill/>
                          </a:ln>
                          <a:solidFill>
                            <a:schemeClr val="tx1"/>
                          </a:solidFill>
                          <a:effectLst/>
                          <a:latin typeface="楷体" panose="02010609060101010101" pitchFamily="49" charset="-122"/>
                          <a:ea typeface="楷体" panose="02010609060101010101" pitchFamily="49" charset="-122"/>
                        </a:rPr>
                        <a:t>）</a:t>
                      </a:r>
                      <a:endParaRPr kumimoji="1" lang="zh-CN" altLang="en-US" sz="18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endParaRPr>
                    </a:p>
                  </a:txBody>
                  <a:tcPr marT="45706" marB="45706" anchor="ctr"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800" b="0" u="none" strike="noStrike" cap="none" normalizeH="0" baseline="0" dirty="0">
                          <a:ln>
                            <a:noFill/>
                          </a:ln>
                          <a:solidFill>
                            <a:schemeClr val="tx1"/>
                          </a:solidFill>
                          <a:effectLst/>
                          <a:latin typeface="楷体" panose="02010609060101010101" pitchFamily="49" charset="-122"/>
                          <a:ea typeface="楷体" panose="02010609060101010101" pitchFamily="49" charset="-122"/>
                        </a:rPr>
                        <a:t>数据加密与安全方面的策略与功能</a:t>
                      </a:r>
                      <a:endParaRPr kumimoji="1" lang="zh-CN" altLang="en-US" sz="18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endParaRPr>
                    </a:p>
                  </a:txBody>
                  <a:tcPr marT="45706" marB="45706" anchor="ctr" horzOverflow="overflow"/>
                </a:tc>
                <a:extLst>
                  <a:ext uri="{0D108BD9-81ED-4DB2-BD59-A6C34878D82A}">
                    <a16:rowId xmlns:a16="http://schemas.microsoft.com/office/drawing/2014/main" val="10010"/>
                  </a:ext>
                </a:extLst>
              </a:tr>
              <a:tr h="354799">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endParaRPr kumimoji="0" lang="zh-CN" altLang="en-US" sz="18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endParaRPr>
                    </a:p>
                  </a:txBody>
                  <a:tcPr marT="45706" marB="45706" anchor="ctr"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800" b="0" u="none" strike="noStrike" cap="none" normalizeH="0" baseline="0" dirty="0">
                          <a:ln>
                            <a:noFill/>
                          </a:ln>
                          <a:solidFill>
                            <a:schemeClr val="tx1"/>
                          </a:solidFill>
                          <a:effectLst/>
                          <a:latin typeface="楷体" panose="02010609060101010101" pitchFamily="49" charset="-122"/>
                          <a:ea typeface="楷体" panose="02010609060101010101" pitchFamily="49" charset="-122"/>
                        </a:rPr>
                        <a:t>软件质量因素（</a:t>
                      </a:r>
                      <a:r>
                        <a:rPr kumimoji="1" lang="en-US" altLang="zh-CN" sz="1800" b="0" u="none" strike="noStrike" cap="none" normalizeH="0" baseline="0" dirty="0">
                          <a:ln>
                            <a:noFill/>
                          </a:ln>
                          <a:solidFill>
                            <a:schemeClr val="tx1"/>
                          </a:solidFill>
                          <a:effectLst/>
                          <a:latin typeface="楷体" panose="02010609060101010101" pitchFamily="49" charset="-122"/>
                          <a:ea typeface="楷体" panose="02010609060101010101" pitchFamily="49" charset="-122"/>
                        </a:rPr>
                        <a:t>3.13</a:t>
                      </a:r>
                      <a:r>
                        <a:rPr kumimoji="1" lang="zh-CN" altLang="en-US" sz="1800" b="0" u="none" strike="noStrike" cap="none" normalizeH="0" baseline="0" dirty="0">
                          <a:ln>
                            <a:noFill/>
                          </a:ln>
                          <a:solidFill>
                            <a:schemeClr val="tx1"/>
                          </a:solidFill>
                          <a:effectLst/>
                          <a:latin typeface="楷体" panose="02010609060101010101" pitchFamily="49" charset="-122"/>
                          <a:ea typeface="楷体" panose="02010609060101010101" pitchFamily="49" charset="-122"/>
                        </a:rPr>
                        <a:t>）</a:t>
                      </a:r>
                      <a:endParaRPr kumimoji="1" lang="zh-CN" altLang="en-US" sz="18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endParaRPr>
                    </a:p>
                  </a:txBody>
                  <a:tcPr marT="45706" marB="45706"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800" b="0" u="none" strike="noStrike" cap="none" normalizeH="0" baseline="0">
                          <a:ln>
                            <a:noFill/>
                          </a:ln>
                          <a:solidFill>
                            <a:schemeClr val="tx1"/>
                          </a:solidFill>
                          <a:effectLst/>
                          <a:latin typeface="楷体" panose="02010609060101010101" pitchFamily="49" charset="-122"/>
                          <a:ea typeface="楷体" panose="02010609060101010101" pitchFamily="49" charset="-122"/>
                        </a:rPr>
                        <a:t>详细描述各种质量属性</a:t>
                      </a:r>
                      <a:endParaRPr kumimoji="1" lang="zh-CN" altLang="en-US" sz="18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T="45706" marB="45706" horzOverflow="overflow"/>
                </a:tc>
                <a:extLst>
                  <a:ext uri="{0D108BD9-81ED-4DB2-BD59-A6C34878D82A}">
                    <a16:rowId xmlns:a16="http://schemas.microsoft.com/office/drawing/2014/main" val="467264015"/>
                  </a:ext>
                </a:extLst>
              </a:tr>
              <a:tr h="354799">
                <a:tc>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endParaRPr kumimoji="0" lang="zh-CN" altLang="en-US" sz="18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endParaRPr>
                    </a:p>
                  </a:txBody>
                  <a:tcPr marT="45706" marB="45706" anchor="ctr"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800" b="0" u="none" strike="noStrike" cap="none" normalizeH="0" baseline="0" dirty="0">
                          <a:ln>
                            <a:noFill/>
                          </a:ln>
                          <a:solidFill>
                            <a:schemeClr val="tx1"/>
                          </a:solidFill>
                          <a:effectLst/>
                          <a:latin typeface="楷体" panose="02010609060101010101" pitchFamily="49" charset="-122"/>
                          <a:ea typeface="楷体" panose="02010609060101010101" pitchFamily="49" charset="-122"/>
                        </a:rPr>
                        <a:t>设计和实现约束（</a:t>
                      </a:r>
                      <a:r>
                        <a:rPr kumimoji="1" lang="en-US" altLang="zh-CN" sz="1800" b="0" u="none" strike="noStrike" cap="none" normalizeH="0" baseline="0" dirty="0">
                          <a:ln>
                            <a:noFill/>
                          </a:ln>
                          <a:solidFill>
                            <a:schemeClr val="tx1"/>
                          </a:solidFill>
                          <a:effectLst/>
                          <a:latin typeface="楷体" panose="02010609060101010101" pitchFamily="49" charset="-122"/>
                          <a:ea typeface="楷体" panose="02010609060101010101" pitchFamily="49" charset="-122"/>
                        </a:rPr>
                        <a:t>3.14</a:t>
                      </a:r>
                      <a:r>
                        <a:rPr kumimoji="1" lang="zh-CN" altLang="en-US" sz="1800" b="0" u="none" strike="noStrike" cap="none" normalizeH="0" baseline="0" dirty="0">
                          <a:ln>
                            <a:noFill/>
                          </a:ln>
                          <a:solidFill>
                            <a:schemeClr val="tx1"/>
                          </a:solidFill>
                          <a:effectLst/>
                          <a:latin typeface="楷体" panose="02010609060101010101" pitchFamily="49" charset="-122"/>
                          <a:ea typeface="楷体" panose="02010609060101010101" pitchFamily="49" charset="-122"/>
                        </a:rPr>
                        <a:t>）</a:t>
                      </a:r>
                      <a:endParaRPr kumimoji="1" lang="zh-CN" altLang="en-US" sz="18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endParaRPr>
                    </a:p>
                  </a:txBody>
                  <a:tcPr marT="45706" marB="45706"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800" b="0" u="none" strike="noStrike" cap="none" normalizeH="0" baseline="0" dirty="0">
                          <a:ln>
                            <a:noFill/>
                          </a:ln>
                          <a:solidFill>
                            <a:schemeClr val="tx1"/>
                          </a:solidFill>
                          <a:effectLst/>
                          <a:latin typeface="楷体" panose="02010609060101010101" pitchFamily="49" charset="-122"/>
                          <a:ea typeface="楷体" panose="02010609060101010101" pitchFamily="49" charset="-122"/>
                        </a:rPr>
                        <a:t>对选择设计和实现技术的限制条件</a:t>
                      </a:r>
                      <a:endParaRPr kumimoji="1" lang="zh-CN" altLang="en-US" sz="18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endParaRPr>
                    </a:p>
                  </a:txBody>
                  <a:tcPr marT="45706" marB="45706" horzOverflow="overflow"/>
                </a:tc>
                <a:extLst>
                  <a:ext uri="{0D108BD9-81ED-4DB2-BD59-A6C34878D82A}">
                    <a16:rowId xmlns:a16="http://schemas.microsoft.com/office/drawing/2014/main" val="2381229984"/>
                  </a:ext>
                </a:extLst>
              </a:tr>
            </a:tbl>
          </a:graphicData>
        </a:graphic>
      </p:graphicFrame>
    </p:spTree>
    <p:extLst>
      <p:ext uri="{BB962C8B-B14F-4D97-AF65-F5344CB8AC3E}">
        <p14:creationId xmlns:p14="http://schemas.microsoft.com/office/powerpoint/2010/main" val="32357606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需求规格说明文档</a:t>
            </a:r>
          </a:p>
        </p:txBody>
      </p:sp>
      <p:sp>
        <p:nvSpPr>
          <p:cNvPr id="3" name="内容占位符 2"/>
          <p:cNvSpPr>
            <a:spLocks noGrp="1"/>
          </p:cNvSpPr>
          <p:nvPr>
            <p:ph idx="1"/>
          </p:nvPr>
        </p:nvSpPr>
        <p:spPr>
          <a:xfrm>
            <a:off x="838200" y="1236616"/>
            <a:ext cx="9201150" cy="4288321"/>
          </a:xfrm>
        </p:spPr>
        <p:txBody>
          <a:bodyPr>
            <a:normAutofit/>
          </a:bodyPr>
          <a:lstStyle/>
          <a:p>
            <a:r>
              <a:rPr lang="zh-CN" altLang="en-US" dirty="0"/>
              <a:t>需求规格说明文档常见的模板</a:t>
            </a:r>
            <a:r>
              <a:rPr lang="en-US" altLang="zh-CN" dirty="0"/>
              <a:t>-</a:t>
            </a:r>
            <a:r>
              <a:rPr lang="zh-CN" altLang="en-US" dirty="0">
                <a:solidFill>
                  <a:schemeClr val="hlink"/>
                </a:solidFill>
              </a:rPr>
              <a:t>国标版</a:t>
            </a:r>
            <a:r>
              <a:rPr lang="en-US" altLang="zh-CN" dirty="0">
                <a:solidFill>
                  <a:schemeClr val="hlink"/>
                </a:solidFill>
              </a:rPr>
              <a:t>2006</a:t>
            </a:r>
            <a:r>
              <a:rPr lang="zh-CN" altLang="en-US" dirty="0">
                <a:solidFill>
                  <a:schemeClr val="hlink"/>
                </a:solidFill>
              </a:rPr>
              <a:t>版</a:t>
            </a:r>
            <a:endParaRPr lang="en-US" altLang="zh-CN" dirty="0">
              <a:solidFill>
                <a:srgbClr val="CC00CC"/>
              </a:solidFill>
            </a:endParaRPr>
          </a:p>
        </p:txBody>
      </p:sp>
      <p:sp>
        <p:nvSpPr>
          <p:cNvPr id="4" name="灯片编号占位符 3"/>
          <p:cNvSpPr>
            <a:spLocks noGrp="1"/>
          </p:cNvSpPr>
          <p:nvPr>
            <p:ph type="sldNum" sz="quarter" idx="12"/>
          </p:nvPr>
        </p:nvSpPr>
        <p:spPr/>
        <p:txBody>
          <a:bodyPr/>
          <a:lstStyle/>
          <a:p>
            <a:fld id="{61F11F2F-59C7-484E-ABBA-B715CE84EDE9}" type="slidenum">
              <a:rPr lang="zh-CN" altLang="en-US" smtClean="0"/>
              <a:t>81</a:t>
            </a:fld>
            <a:endParaRPr lang="zh-CN" altLang="en-US" dirty="0"/>
          </a:p>
        </p:txBody>
      </p:sp>
      <p:sp>
        <p:nvSpPr>
          <p:cNvPr id="5" name="矩形: 圆角 4"/>
          <p:cNvSpPr/>
          <p:nvPr/>
        </p:nvSpPr>
        <p:spPr>
          <a:xfrm>
            <a:off x="1804556" y="1745674"/>
            <a:ext cx="9549244" cy="4610677"/>
          </a:xfrm>
          <a:prstGeom prst="roundRect">
            <a:avLst>
              <a:gd name="adj" fmla="val 7309"/>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90000"/>
              </a:lnSpc>
            </a:pPr>
            <a:r>
              <a:rPr lang="zh-CN" altLang="en-US" sz="2400" dirty="0">
                <a:latin typeface="楷体" panose="02010609060101010101" pitchFamily="49" charset="-122"/>
                <a:ea typeface="楷体" panose="02010609060101010101" pitchFamily="49" charset="-122"/>
              </a:rPr>
              <a:t>	</a:t>
            </a:r>
          </a:p>
        </p:txBody>
      </p:sp>
      <p:sp>
        <p:nvSpPr>
          <p:cNvPr id="6" name="矩形 5"/>
          <p:cNvSpPr/>
          <p:nvPr/>
        </p:nvSpPr>
        <p:spPr>
          <a:xfrm>
            <a:off x="2770909" y="2275234"/>
            <a:ext cx="6650182" cy="757130"/>
          </a:xfrm>
          <a:prstGeom prst="rect">
            <a:avLst/>
          </a:prstGeom>
        </p:spPr>
        <p:txBody>
          <a:bodyPr wrap="square">
            <a:spAutoFit/>
          </a:bodyPr>
          <a:lstStyle/>
          <a:p>
            <a:pPr>
              <a:lnSpc>
                <a:spcPct val="90000"/>
              </a:lnSpc>
            </a:pPr>
            <a:endParaRPr lang="en-US" altLang="zh-CN" sz="2400" dirty="0">
              <a:latin typeface="楷体" panose="02010609060101010101" pitchFamily="49" charset="-122"/>
              <a:ea typeface="楷体" panose="02010609060101010101" pitchFamily="49" charset="-122"/>
            </a:endParaRPr>
          </a:p>
          <a:p>
            <a:pPr>
              <a:lnSpc>
                <a:spcPct val="90000"/>
              </a:lnSpc>
            </a:pPr>
            <a:r>
              <a:rPr lang="en-US" altLang="zh-CN" sz="2400" dirty="0">
                <a:latin typeface="楷体" panose="02010609060101010101" pitchFamily="49" charset="-122"/>
                <a:ea typeface="楷体" panose="02010609060101010101" pitchFamily="49" charset="-122"/>
              </a:rPr>
              <a:t>	</a:t>
            </a:r>
            <a:endParaRPr lang="zh-CN" altLang="en-US" sz="2400" dirty="0">
              <a:latin typeface="楷体" panose="02010609060101010101" pitchFamily="49" charset="-122"/>
              <a:ea typeface="楷体" panose="02010609060101010101" pitchFamily="49" charset="-122"/>
            </a:endParaRPr>
          </a:p>
        </p:txBody>
      </p:sp>
      <p:graphicFrame>
        <p:nvGraphicFramePr>
          <p:cNvPr id="8" name="Group 129"/>
          <p:cNvGraphicFramePr>
            <a:graphicFrameLocks noGrp="1"/>
          </p:cNvGraphicFramePr>
          <p:nvPr>
            <p:extLst>
              <p:ext uri="{D42A27DB-BD31-4B8C-83A1-F6EECF244321}">
                <p14:modId xmlns:p14="http://schemas.microsoft.com/office/powerpoint/2010/main" val="1306545971"/>
              </p:ext>
            </p:extLst>
          </p:nvPr>
        </p:nvGraphicFramePr>
        <p:xfrm>
          <a:off x="2256740" y="1871733"/>
          <a:ext cx="8544610" cy="4358556"/>
        </p:xfrm>
        <a:graphic>
          <a:graphicData uri="http://schemas.openxmlformats.org/drawingml/2006/table">
            <a:tbl>
              <a:tblPr>
                <a:tableStyleId>{BDBED569-4797-4DF1-A0F4-6AAB3CD982D8}</a:tableStyleId>
              </a:tblPr>
              <a:tblGrid>
                <a:gridCol w="1159559">
                  <a:extLst>
                    <a:ext uri="{9D8B030D-6E8A-4147-A177-3AD203B41FA5}">
                      <a16:colId xmlns:a16="http://schemas.microsoft.com/office/drawing/2014/main" val="20000"/>
                    </a:ext>
                  </a:extLst>
                </a:gridCol>
                <a:gridCol w="2614026">
                  <a:extLst>
                    <a:ext uri="{9D8B030D-6E8A-4147-A177-3AD203B41FA5}">
                      <a16:colId xmlns:a16="http://schemas.microsoft.com/office/drawing/2014/main" val="20001"/>
                    </a:ext>
                  </a:extLst>
                </a:gridCol>
                <a:gridCol w="4771025">
                  <a:extLst>
                    <a:ext uri="{9D8B030D-6E8A-4147-A177-3AD203B41FA5}">
                      <a16:colId xmlns:a16="http://schemas.microsoft.com/office/drawing/2014/main" val="20002"/>
                    </a:ext>
                  </a:extLst>
                </a:gridCol>
              </a:tblGrid>
              <a:tr h="162829">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600" b="0" u="none" strike="noStrike" cap="none" normalizeH="0" baseline="0">
                          <a:ln>
                            <a:noFill/>
                          </a:ln>
                          <a:solidFill>
                            <a:schemeClr val="tx1"/>
                          </a:solidFill>
                          <a:effectLst/>
                          <a:latin typeface="楷体" panose="02010609060101010101" pitchFamily="49" charset="-122"/>
                          <a:ea typeface="楷体" panose="02010609060101010101" pitchFamily="49" charset="-122"/>
                        </a:rPr>
                        <a:t>类型</a:t>
                      </a:r>
                      <a:endParaRPr kumimoji="1" lang="zh-CN" altLang="en-US" sz="16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600" b="0" u="none" strike="noStrike" cap="none" normalizeH="0" baseline="0">
                          <a:ln>
                            <a:noFill/>
                          </a:ln>
                          <a:solidFill>
                            <a:schemeClr val="tx1"/>
                          </a:solidFill>
                          <a:effectLst/>
                          <a:latin typeface="楷体" panose="02010609060101010101" pitchFamily="49" charset="-122"/>
                          <a:ea typeface="楷体" panose="02010609060101010101" pitchFamily="49" charset="-122"/>
                        </a:rPr>
                        <a:t>子项</a:t>
                      </a:r>
                      <a:endParaRPr kumimoji="1" lang="zh-CN" altLang="en-US" sz="16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600" b="0" u="none" strike="noStrike" cap="none" normalizeH="0" baseline="0" dirty="0">
                          <a:ln>
                            <a:noFill/>
                          </a:ln>
                          <a:solidFill>
                            <a:schemeClr val="tx1"/>
                          </a:solidFill>
                          <a:effectLst/>
                          <a:latin typeface="楷体" panose="02010609060101010101" pitchFamily="49" charset="-122"/>
                          <a:ea typeface="楷体" panose="02010609060101010101" pitchFamily="49" charset="-122"/>
                        </a:rPr>
                        <a:t>说明</a:t>
                      </a:r>
                      <a:endParaRPr kumimoji="1" lang="zh-CN" altLang="en-US" sz="16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endParaRPr>
                    </a:p>
                  </a:txBody>
                  <a:tcPr horzOverflow="overflow"/>
                </a:tc>
                <a:extLst>
                  <a:ext uri="{0D108BD9-81ED-4DB2-BD59-A6C34878D82A}">
                    <a16:rowId xmlns:a16="http://schemas.microsoft.com/office/drawing/2014/main" val="10000"/>
                  </a:ext>
                </a:extLst>
              </a:tr>
              <a:tr h="162816">
                <a:tc rowSpan="3">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600" b="0" u="none" strike="noStrike" cap="none" normalizeH="0" baseline="0" dirty="0">
                          <a:ln>
                            <a:noFill/>
                          </a:ln>
                          <a:solidFill>
                            <a:schemeClr val="tx1"/>
                          </a:solidFill>
                          <a:effectLst/>
                          <a:latin typeface="楷体" panose="02010609060101010101" pitchFamily="49" charset="-122"/>
                          <a:ea typeface="楷体" panose="02010609060101010101" pitchFamily="49" charset="-122"/>
                        </a:rPr>
                        <a:t>非功能类</a:t>
                      </a:r>
                    </a:p>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endParaRPr kumimoji="1" lang="zh-CN" altLang="en-US" sz="16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endParaRPr>
                    </a:p>
                  </a:txBody>
                  <a:tcPr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600" b="0" u="none" strike="noStrike" cap="none" normalizeH="0" baseline="0">
                          <a:ln>
                            <a:noFill/>
                          </a:ln>
                          <a:solidFill>
                            <a:schemeClr val="tx1"/>
                          </a:solidFill>
                          <a:effectLst/>
                          <a:latin typeface="楷体" panose="02010609060101010101" pitchFamily="49" charset="-122"/>
                          <a:ea typeface="楷体" panose="02010609060101010101" pitchFamily="49" charset="-122"/>
                        </a:rPr>
                        <a:t>数据（</a:t>
                      </a:r>
                      <a:r>
                        <a:rPr kumimoji="1" lang="en-US" altLang="zh-CN" sz="1600" b="0" u="none" strike="noStrike" cap="none" normalizeH="0" baseline="0">
                          <a:ln>
                            <a:noFill/>
                          </a:ln>
                          <a:solidFill>
                            <a:schemeClr val="tx1"/>
                          </a:solidFill>
                          <a:effectLst/>
                          <a:latin typeface="楷体" panose="02010609060101010101" pitchFamily="49" charset="-122"/>
                          <a:ea typeface="楷体" panose="02010609060101010101" pitchFamily="49" charset="-122"/>
                        </a:rPr>
                        <a:t>3.15</a:t>
                      </a:r>
                      <a:r>
                        <a:rPr kumimoji="1" lang="zh-CN" altLang="en-US" sz="1600" b="0" u="none" strike="noStrike" cap="none" normalizeH="0" baseline="0">
                          <a:ln>
                            <a:noFill/>
                          </a:ln>
                          <a:solidFill>
                            <a:schemeClr val="tx1"/>
                          </a:solidFill>
                          <a:effectLst/>
                          <a:latin typeface="楷体" panose="02010609060101010101" pitchFamily="49" charset="-122"/>
                          <a:ea typeface="楷体" panose="02010609060101010101" pitchFamily="49" charset="-122"/>
                        </a:rPr>
                        <a:t>）</a:t>
                      </a:r>
                      <a:endParaRPr kumimoji="1" lang="zh-CN" altLang="en-US" sz="16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T="45706" marB="45706"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600" b="0" u="none" strike="noStrike" cap="none" normalizeH="0" baseline="0" dirty="0">
                          <a:ln>
                            <a:noFill/>
                          </a:ln>
                          <a:solidFill>
                            <a:schemeClr val="tx1"/>
                          </a:solidFill>
                          <a:effectLst/>
                          <a:latin typeface="楷体" panose="02010609060101010101" pitchFamily="49" charset="-122"/>
                          <a:ea typeface="楷体" panose="02010609060101010101" pitchFamily="49" charset="-122"/>
                        </a:rPr>
                        <a:t>数据处理量、容量方面的需求。</a:t>
                      </a:r>
                      <a:endParaRPr kumimoji="1" lang="zh-CN" altLang="en-US" sz="16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endParaRPr>
                    </a:p>
                  </a:txBody>
                  <a:tcPr marT="45706" marB="45706" horzOverflow="overflow"/>
                </a:tc>
                <a:extLst>
                  <a:ext uri="{0D108BD9-81ED-4DB2-BD59-A6C34878D82A}">
                    <a16:rowId xmlns:a16="http://schemas.microsoft.com/office/drawing/2014/main" val="2243356812"/>
                  </a:ext>
                </a:extLst>
              </a:tr>
              <a:tr h="162816">
                <a:tc vMerge="1">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endParaRPr kumimoji="1" lang="zh-CN" altLang="en-US" sz="1800" b="1" i="0" u="none" strike="noStrike" cap="none" normalizeH="0" baseline="0" dirty="0">
                        <a:ln>
                          <a:noFill/>
                        </a:ln>
                        <a:solidFill>
                          <a:schemeClr val="tx1"/>
                        </a:solidFill>
                        <a:effectLst/>
                        <a:latin typeface="华文新魏" panose="02010800040101010101" pitchFamily="2" charset="-122"/>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600" b="0" u="none" strike="noStrike" cap="none" normalizeH="0" baseline="0">
                          <a:ln>
                            <a:noFill/>
                          </a:ln>
                          <a:solidFill>
                            <a:schemeClr val="tx1"/>
                          </a:solidFill>
                          <a:effectLst/>
                          <a:latin typeface="楷体" panose="02010609060101010101" pitchFamily="49" charset="-122"/>
                          <a:ea typeface="楷体" panose="02010609060101010101" pitchFamily="49" charset="-122"/>
                        </a:rPr>
                        <a:t>操作（</a:t>
                      </a:r>
                      <a:r>
                        <a:rPr kumimoji="1" lang="en-US" altLang="zh-CN" sz="1600" b="0" u="none" strike="noStrike" cap="none" normalizeH="0" baseline="0">
                          <a:ln>
                            <a:noFill/>
                          </a:ln>
                          <a:solidFill>
                            <a:schemeClr val="tx1"/>
                          </a:solidFill>
                          <a:effectLst/>
                          <a:latin typeface="楷体" panose="02010609060101010101" pitchFamily="49" charset="-122"/>
                          <a:ea typeface="楷体" panose="02010609060101010101" pitchFamily="49" charset="-122"/>
                        </a:rPr>
                        <a:t>3.16</a:t>
                      </a:r>
                      <a:r>
                        <a:rPr kumimoji="1" lang="zh-CN" altLang="en-US" sz="1600" b="0" u="none" strike="noStrike" cap="none" normalizeH="0" baseline="0">
                          <a:ln>
                            <a:noFill/>
                          </a:ln>
                          <a:solidFill>
                            <a:schemeClr val="tx1"/>
                          </a:solidFill>
                          <a:effectLst/>
                          <a:latin typeface="楷体" panose="02010609060101010101" pitchFamily="49" charset="-122"/>
                          <a:ea typeface="楷体" panose="02010609060101010101" pitchFamily="49" charset="-122"/>
                        </a:rPr>
                        <a:t>）</a:t>
                      </a:r>
                      <a:endParaRPr kumimoji="1" lang="zh-CN" altLang="en-US" sz="16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T="45706" marB="45706"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600" b="0" u="none" strike="noStrike" cap="none" normalizeH="0" baseline="0" dirty="0">
                          <a:ln>
                            <a:noFill/>
                          </a:ln>
                          <a:solidFill>
                            <a:schemeClr val="tx1"/>
                          </a:solidFill>
                          <a:effectLst/>
                          <a:latin typeface="楷体" panose="02010609060101010101" pitchFamily="49" charset="-122"/>
                          <a:ea typeface="楷体" panose="02010609060101010101" pitchFamily="49" charset="-122"/>
                        </a:rPr>
                        <a:t>易操作性、容错性方面的需求</a:t>
                      </a:r>
                      <a:endParaRPr kumimoji="1" lang="zh-CN" altLang="en-US" sz="16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endParaRPr>
                    </a:p>
                  </a:txBody>
                  <a:tcPr marT="45706" marB="45706" horzOverflow="overflow"/>
                </a:tc>
                <a:extLst>
                  <a:ext uri="{0D108BD9-81ED-4DB2-BD59-A6C34878D82A}">
                    <a16:rowId xmlns:a16="http://schemas.microsoft.com/office/drawing/2014/main" val="893571432"/>
                  </a:ext>
                </a:extLst>
              </a:tr>
              <a:tr h="162816">
                <a:tc vMerge="1">
                  <a:txBody>
                    <a:body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endParaRPr kumimoji="1" lang="zh-CN" altLang="en-US" sz="1800" b="1" i="0" u="none" strike="noStrike" cap="none" normalizeH="0" baseline="0" dirty="0">
                        <a:ln>
                          <a:noFill/>
                        </a:ln>
                        <a:solidFill>
                          <a:schemeClr val="tx1"/>
                        </a:solidFill>
                        <a:effectLst/>
                        <a:latin typeface="华文新魏" panose="02010800040101010101" pitchFamily="2" charset="-122"/>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600" b="0" u="none" strike="noStrike" cap="none" normalizeH="0" baseline="0">
                          <a:ln>
                            <a:noFill/>
                          </a:ln>
                          <a:solidFill>
                            <a:schemeClr val="tx1"/>
                          </a:solidFill>
                          <a:effectLst/>
                          <a:latin typeface="楷体" panose="02010609060101010101" pitchFamily="49" charset="-122"/>
                          <a:ea typeface="楷体" panose="02010609060101010101" pitchFamily="49" charset="-122"/>
                        </a:rPr>
                        <a:t>故障处理（</a:t>
                      </a:r>
                      <a:r>
                        <a:rPr kumimoji="1" lang="en-US" altLang="zh-CN" sz="1600" b="0" u="none" strike="noStrike" cap="none" normalizeH="0" baseline="0">
                          <a:ln>
                            <a:noFill/>
                          </a:ln>
                          <a:solidFill>
                            <a:schemeClr val="tx1"/>
                          </a:solidFill>
                          <a:effectLst/>
                          <a:latin typeface="楷体" panose="02010609060101010101" pitchFamily="49" charset="-122"/>
                          <a:ea typeface="楷体" panose="02010609060101010101" pitchFamily="49" charset="-122"/>
                        </a:rPr>
                        <a:t>3.17</a:t>
                      </a:r>
                      <a:r>
                        <a:rPr kumimoji="1" lang="zh-CN" altLang="en-US" sz="1600" b="0" u="none" strike="noStrike" cap="none" normalizeH="0" baseline="0">
                          <a:ln>
                            <a:noFill/>
                          </a:ln>
                          <a:solidFill>
                            <a:schemeClr val="tx1"/>
                          </a:solidFill>
                          <a:effectLst/>
                          <a:latin typeface="楷体" panose="02010609060101010101" pitchFamily="49" charset="-122"/>
                          <a:ea typeface="楷体" panose="02010609060101010101" pitchFamily="49" charset="-122"/>
                        </a:rPr>
                        <a:t>）</a:t>
                      </a:r>
                      <a:endParaRPr kumimoji="1" lang="zh-CN" altLang="en-US" sz="16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T="45706" marB="45706"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600" b="0" u="none" strike="noStrike" cap="none" normalizeH="0" baseline="0" dirty="0">
                          <a:ln>
                            <a:noFill/>
                          </a:ln>
                          <a:solidFill>
                            <a:schemeClr val="tx1"/>
                          </a:solidFill>
                          <a:effectLst/>
                          <a:latin typeface="楷体" panose="02010609060101010101" pitchFamily="49" charset="-122"/>
                          <a:ea typeface="楷体" panose="02010609060101010101" pitchFamily="49" charset="-122"/>
                        </a:rPr>
                        <a:t>硬件故障时的应对措施与功能需求</a:t>
                      </a:r>
                      <a:endParaRPr kumimoji="1" lang="zh-CN" altLang="en-US" sz="16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endParaRPr>
                    </a:p>
                  </a:txBody>
                  <a:tcPr marT="45706" marB="45706" horzOverflow="overflow"/>
                </a:tc>
                <a:extLst>
                  <a:ext uri="{0D108BD9-81ED-4DB2-BD59-A6C34878D82A}">
                    <a16:rowId xmlns:a16="http://schemas.microsoft.com/office/drawing/2014/main" val="1599841803"/>
                  </a:ext>
                </a:extLst>
              </a:tr>
              <a:tr h="162829">
                <a:tc rowSpan="2">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600" b="0" u="none" strike="noStrike" cap="none" normalizeH="0" baseline="0">
                          <a:ln>
                            <a:noFill/>
                          </a:ln>
                          <a:solidFill>
                            <a:schemeClr val="tx1"/>
                          </a:solidFill>
                          <a:effectLst/>
                          <a:latin typeface="楷体" panose="02010609060101010101" pitchFamily="49" charset="-122"/>
                          <a:ea typeface="楷体" panose="02010609060101010101" pitchFamily="49" charset="-122"/>
                        </a:rPr>
                        <a:t>运行环境</a:t>
                      </a:r>
                      <a:endParaRPr kumimoji="1" lang="zh-CN" altLang="en-US" sz="16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600" b="0" u="none" strike="noStrike" cap="none" normalizeH="0" baseline="0">
                          <a:ln>
                            <a:noFill/>
                          </a:ln>
                          <a:solidFill>
                            <a:schemeClr val="tx1"/>
                          </a:solidFill>
                          <a:effectLst/>
                          <a:latin typeface="楷体" panose="02010609060101010101" pitchFamily="49" charset="-122"/>
                          <a:ea typeface="楷体" panose="02010609060101010101" pitchFamily="49" charset="-122"/>
                        </a:rPr>
                        <a:t>环境要求（</a:t>
                      </a:r>
                      <a:r>
                        <a:rPr kumimoji="1" lang="en-US" altLang="zh-CN" sz="1600" b="0" u="none" strike="noStrike" cap="none" normalizeH="0" baseline="0">
                          <a:ln>
                            <a:noFill/>
                          </a:ln>
                          <a:solidFill>
                            <a:schemeClr val="tx1"/>
                          </a:solidFill>
                          <a:effectLst/>
                          <a:latin typeface="楷体" panose="02010609060101010101" pitchFamily="49" charset="-122"/>
                          <a:ea typeface="楷体" panose="02010609060101010101" pitchFamily="49" charset="-122"/>
                        </a:rPr>
                        <a:t>3.11</a:t>
                      </a:r>
                      <a:r>
                        <a:rPr kumimoji="1" lang="zh-CN" altLang="en-US" sz="1600" b="0" u="none" strike="noStrike" cap="none" normalizeH="0" baseline="0">
                          <a:ln>
                            <a:noFill/>
                          </a:ln>
                          <a:solidFill>
                            <a:schemeClr val="tx1"/>
                          </a:solidFill>
                          <a:effectLst/>
                          <a:latin typeface="楷体" panose="02010609060101010101" pitchFamily="49" charset="-122"/>
                          <a:ea typeface="楷体" panose="02010609060101010101" pitchFamily="49" charset="-122"/>
                        </a:rPr>
                        <a:t>）</a:t>
                      </a:r>
                      <a:endParaRPr kumimoji="1" lang="zh-CN" altLang="en-US" sz="16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600" b="0" u="none" strike="noStrike" cap="none" normalizeH="0" baseline="0" dirty="0">
                          <a:ln>
                            <a:noFill/>
                          </a:ln>
                          <a:solidFill>
                            <a:schemeClr val="tx1"/>
                          </a:solidFill>
                          <a:effectLst/>
                          <a:latin typeface="楷体" panose="02010609060101010101" pitchFamily="49" charset="-122"/>
                          <a:ea typeface="楷体" panose="02010609060101010101" pitchFamily="49" charset="-122"/>
                        </a:rPr>
                        <a:t>对计算机硬件和操作系统方面的需求。</a:t>
                      </a:r>
                      <a:endParaRPr kumimoji="1" lang="zh-CN" altLang="en-US" sz="16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endParaRPr>
                    </a:p>
                  </a:txBody>
                  <a:tcPr horzOverflow="overflow"/>
                </a:tc>
                <a:extLst>
                  <a:ext uri="{0D108BD9-81ED-4DB2-BD59-A6C34878D82A}">
                    <a16:rowId xmlns:a16="http://schemas.microsoft.com/office/drawing/2014/main" val="10001"/>
                  </a:ext>
                </a:extLst>
              </a:tr>
              <a:tr h="278857">
                <a:tc vMerge="1">
                  <a:txBody>
                    <a:bodyPr/>
                    <a:lstStyle/>
                    <a:p>
                      <a:endParaRPr lang="zh-CN" altLang="en-US"/>
                    </a:p>
                  </a:txBody>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600" b="0" u="none" strike="noStrike" cap="none" normalizeH="0" baseline="0">
                          <a:ln>
                            <a:noFill/>
                          </a:ln>
                          <a:solidFill>
                            <a:schemeClr val="tx1"/>
                          </a:solidFill>
                          <a:effectLst/>
                          <a:latin typeface="楷体" panose="02010609060101010101" pitchFamily="49" charset="-122"/>
                          <a:ea typeface="楷体" panose="02010609060101010101" pitchFamily="49" charset="-122"/>
                        </a:rPr>
                        <a:t>计算机资源需求（</a:t>
                      </a:r>
                      <a:r>
                        <a:rPr kumimoji="1" lang="en-US" altLang="zh-CN" sz="1600" b="0" u="none" strike="noStrike" cap="none" normalizeH="0" baseline="0">
                          <a:ln>
                            <a:noFill/>
                          </a:ln>
                          <a:solidFill>
                            <a:schemeClr val="tx1"/>
                          </a:solidFill>
                          <a:effectLst/>
                          <a:latin typeface="楷体" panose="02010609060101010101" pitchFamily="49" charset="-122"/>
                          <a:ea typeface="楷体" panose="02010609060101010101" pitchFamily="49" charset="-122"/>
                        </a:rPr>
                        <a:t>3.12</a:t>
                      </a:r>
                      <a:r>
                        <a:rPr kumimoji="1" lang="zh-CN" altLang="en-US" sz="1600" b="0" u="none" strike="noStrike" cap="none" normalizeH="0" baseline="0">
                          <a:ln>
                            <a:noFill/>
                          </a:ln>
                          <a:solidFill>
                            <a:schemeClr val="tx1"/>
                          </a:solidFill>
                          <a:effectLst/>
                          <a:latin typeface="楷体" panose="02010609060101010101" pitchFamily="49" charset="-122"/>
                          <a:ea typeface="楷体" panose="02010609060101010101" pitchFamily="49" charset="-122"/>
                        </a:rPr>
                        <a:t>）</a:t>
                      </a:r>
                      <a:endParaRPr kumimoji="1" lang="zh-CN" altLang="en-US" sz="16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600" b="0" u="none" strike="noStrike" cap="none" normalizeH="0" baseline="0">
                          <a:ln>
                            <a:noFill/>
                          </a:ln>
                          <a:solidFill>
                            <a:schemeClr val="tx1"/>
                          </a:solidFill>
                          <a:effectLst/>
                          <a:latin typeface="楷体" panose="02010609060101010101" pitchFamily="49" charset="-122"/>
                          <a:ea typeface="楷体" panose="02010609060101010101" pitchFamily="49" charset="-122"/>
                        </a:rPr>
                        <a:t>硬件规格及内部指标、软件环境、通信环境等</a:t>
                      </a:r>
                      <a:endParaRPr kumimoji="1" lang="zh-CN" altLang="en-US" sz="16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horzOverflow="overflow"/>
                </a:tc>
                <a:extLst>
                  <a:ext uri="{0D108BD9-81ED-4DB2-BD59-A6C34878D82A}">
                    <a16:rowId xmlns:a16="http://schemas.microsoft.com/office/drawing/2014/main" val="10002"/>
                  </a:ext>
                </a:extLst>
              </a:tr>
              <a:tr h="278857">
                <a:tc rowSpan="5">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endParaRPr kumimoji="1" lang="en-US" altLang="zh-CN" sz="1600" b="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endParaRPr kumimoji="1" lang="en-US" altLang="zh-CN" sz="1600" b="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600" b="0" u="none" strike="noStrike" cap="none" normalizeH="0" baseline="0">
                          <a:ln>
                            <a:noFill/>
                          </a:ln>
                          <a:solidFill>
                            <a:schemeClr val="tx1"/>
                          </a:solidFill>
                          <a:effectLst/>
                          <a:latin typeface="楷体" panose="02010609060101010101" pitchFamily="49" charset="-122"/>
                          <a:ea typeface="楷体" panose="02010609060101010101" pitchFamily="49" charset="-122"/>
                        </a:rPr>
                        <a:t>其它需求</a:t>
                      </a:r>
                      <a:endParaRPr kumimoji="1" lang="zh-CN" altLang="en-US" sz="16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600" b="0" u="none" strike="noStrike" cap="none" normalizeH="0" baseline="0">
                          <a:ln>
                            <a:noFill/>
                          </a:ln>
                          <a:solidFill>
                            <a:schemeClr val="tx1"/>
                          </a:solidFill>
                          <a:effectLst/>
                          <a:latin typeface="楷体" panose="02010609060101010101" pitchFamily="49" charset="-122"/>
                          <a:ea typeface="楷体" panose="02010609060101010101" pitchFamily="49" charset="-122"/>
                        </a:rPr>
                        <a:t>有关人员需求（</a:t>
                      </a:r>
                      <a:r>
                        <a:rPr kumimoji="1" lang="en-US" altLang="zh-CN" sz="1600" b="0" u="none" strike="noStrike" cap="none" normalizeH="0" baseline="0">
                          <a:ln>
                            <a:noFill/>
                          </a:ln>
                          <a:solidFill>
                            <a:schemeClr val="tx1"/>
                          </a:solidFill>
                          <a:effectLst/>
                          <a:latin typeface="楷体" panose="02010609060101010101" pitchFamily="49" charset="-122"/>
                          <a:ea typeface="楷体" panose="02010609060101010101" pitchFamily="49" charset="-122"/>
                        </a:rPr>
                        <a:t>3.19</a:t>
                      </a:r>
                      <a:r>
                        <a:rPr kumimoji="1" lang="zh-CN" altLang="en-US" sz="1600" b="0" u="none" strike="noStrike" cap="none" normalizeH="0" baseline="0">
                          <a:ln>
                            <a:noFill/>
                          </a:ln>
                          <a:solidFill>
                            <a:schemeClr val="tx1"/>
                          </a:solidFill>
                          <a:effectLst/>
                          <a:latin typeface="楷体" panose="02010609060101010101" pitchFamily="49" charset="-122"/>
                          <a:ea typeface="楷体" panose="02010609060101010101" pitchFamily="49" charset="-122"/>
                        </a:rPr>
                        <a:t>）</a:t>
                      </a:r>
                      <a:endParaRPr kumimoji="1" lang="zh-CN" altLang="en-US" sz="16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600" b="0" u="none" strike="noStrike" cap="none" normalizeH="0" baseline="0" dirty="0">
                          <a:ln>
                            <a:noFill/>
                          </a:ln>
                          <a:solidFill>
                            <a:schemeClr val="tx1"/>
                          </a:solidFill>
                          <a:effectLst/>
                          <a:latin typeface="楷体" panose="02010609060101010101" pitchFamily="49" charset="-122"/>
                          <a:ea typeface="楷体" panose="02010609060101010101" pitchFamily="49" charset="-122"/>
                        </a:rPr>
                        <a:t>人员数量、技能、责任期</a:t>
                      </a:r>
                      <a:endParaRPr kumimoji="1" lang="zh-CN" altLang="en-US" sz="16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endParaRPr>
                    </a:p>
                  </a:txBody>
                  <a:tcPr horzOverflow="overflow"/>
                </a:tc>
                <a:extLst>
                  <a:ext uri="{0D108BD9-81ED-4DB2-BD59-A6C34878D82A}">
                    <a16:rowId xmlns:a16="http://schemas.microsoft.com/office/drawing/2014/main" val="10003"/>
                  </a:ext>
                </a:extLst>
              </a:tr>
              <a:tr h="278857">
                <a:tc vMerge="1">
                  <a:txBody>
                    <a:bodyPr/>
                    <a:lstStyle/>
                    <a:p>
                      <a:endParaRPr lang="zh-CN" altLang="en-US"/>
                    </a:p>
                  </a:txBody>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600" b="0" u="none" strike="noStrike" cap="none" normalizeH="0" baseline="0">
                          <a:ln>
                            <a:noFill/>
                          </a:ln>
                          <a:solidFill>
                            <a:schemeClr val="tx1"/>
                          </a:solidFill>
                          <a:effectLst/>
                          <a:latin typeface="楷体" panose="02010609060101010101" pitchFamily="49" charset="-122"/>
                          <a:ea typeface="楷体" panose="02010609060101010101" pitchFamily="49" charset="-122"/>
                        </a:rPr>
                        <a:t>有关培训需求（</a:t>
                      </a:r>
                      <a:r>
                        <a:rPr kumimoji="1" lang="en-US" altLang="zh-CN" sz="1600" b="0" u="none" strike="noStrike" cap="none" normalizeH="0" baseline="0">
                          <a:ln>
                            <a:noFill/>
                          </a:ln>
                          <a:solidFill>
                            <a:schemeClr val="tx1"/>
                          </a:solidFill>
                          <a:effectLst/>
                          <a:latin typeface="楷体" panose="02010609060101010101" pitchFamily="49" charset="-122"/>
                          <a:ea typeface="楷体" panose="02010609060101010101" pitchFamily="49" charset="-122"/>
                        </a:rPr>
                        <a:t>3.20</a:t>
                      </a:r>
                      <a:r>
                        <a:rPr kumimoji="1" lang="zh-CN" altLang="en-US" sz="1600" b="0" u="none" strike="noStrike" cap="none" normalizeH="0" baseline="0">
                          <a:ln>
                            <a:noFill/>
                          </a:ln>
                          <a:solidFill>
                            <a:schemeClr val="tx1"/>
                          </a:solidFill>
                          <a:effectLst/>
                          <a:latin typeface="楷体" panose="02010609060101010101" pitchFamily="49" charset="-122"/>
                          <a:ea typeface="楷体" panose="02010609060101010101" pitchFamily="49" charset="-122"/>
                        </a:rPr>
                        <a:t>）</a:t>
                      </a:r>
                      <a:endParaRPr kumimoji="1" lang="zh-CN" altLang="en-US" sz="16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600" b="0" u="none" strike="noStrike" cap="none" normalizeH="0" baseline="0">
                          <a:ln>
                            <a:noFill/>
                          </a:ln>
                          <a:solidFill>
                            <a:schemeClr val="tx1"/>
                          </a:solidFill>
                          <a:effectLst/>
                          <a:latin typeface="楷体" panose="02010609060101010101" pitchFamily="49" charset="-122"/>
                          <a:ea typeface="楷体" panose="02010609060101010101" pitchFamily="49" charset="-122"/>
                        </a:rPr>
                        <a:t>软件培训相关事宜。</a:t>
                      </a:r>
                      <a:endParaRPr kumimoji="1" lang="zh-CN" altLang="en-US" sz="16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horzOverflow="overflow"/>
                </a:tc>
                <a:extLst>
                  <a:ext uri="{0D108BD9-81ED-4DB2-BD59-A6C34878D82A}">
                    <a16:rowId xmlns:a16="http://schemas.microsoft.com/office/drawing/2014/main" val="10004"/>
                  </a:ext>
                </a:extLst>
              </a:tr>
              <a:tr h="278857">
                <a:tc vMerge="1">
                  <a:txBody>
                    <a:bodyPr/>
                    <a:lstStyle/>
                    <a:p>
                      <a:endParaRPr lang="zh-CN" altLang="en-US"/>
                    </a:p>
                  </a:txBody>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600" b="0" u="none" strike="noStrike" cap="none" normalizeH="0" baseline="0">
                          <a:ln>
                            <a:noFill/>
                          </a:ln>
                          <a:solidFill>
                            <a:schemeClr val="tx1"/>
                          </a:solidFill>
                          <a:effectLst/>
                          <a:latin typeface="楷体" panose="02010609060101010101" pitchFamily="49" charset="-122"/>
                          <a:ea typeface="楷体" panose="02010609060101010101" pitchFamily="49" charset="-122"/>
                        </a:rPr>
                        <a:t>有关后勤的需求（</a:t>
                      </a:r>
                      <a:r>
                        <a:rPr kumimoji="1" lang="en-US" altLang="zh-CN" sz="1600" b="0" u="none" strike="noStrike" cap="none" normalizeH="0" baseline="0">
                          <a:ln>
                            <a:noFill/>
                          </a:ln>
                          <a:solidFill>
                            <a:schemeClr val="tx1"/>
                          </a:solidFill>
                          <a:effectLst/>
                          <a:latin typeface="楷体" panose="02010609060101010101" pitchFamily="49" charset="-122"/>
                          <a:ea typeface="楷体" panose="02010609060101010101" pitchFamily="49" charset="-122"/>
                        </a:rPr>
                        <a:t>3.21</a:t>
                      </a:r>
                      <a:r>
                        <a:rPr kumimoji="1" lang="zh-CN" altLang="en-US" sz="1600" b="0" u="none" strike="noStrike" cap="none" normalizeH="0" baseline="0">
                          <a:ln>
                            <a:noFill/>
                          </a:ln>
                          <a:solidFill>
                            <a:schemeClr val="tx1"/>
                          </a:solidFill>
                          <a:effectLst/>
                          <a:latin typeface="楷体" panose="02010609060101010101" pitchFamily="49" charset="-122"/>
                          <a:ea typeface="楷体" panose="02010609060101010101" pitchFamily="49" charset="-122"/>
                        </a:rPr>
                        <a:t>）</a:t>
                      </a:r>
                      <a:endParaRPr kumimoji="1" lang="zh-CN" altLang="en-US" sz="16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600" b="0" u="none" strike="noStrike" cap="none" normalizeH="0" baseline="0">
                          <a:ln>
                            <a:noFill/>
                          </a:ln>
                          <a:solidFill>
                            <a:schemeClr val="tx1"/>
                          </a:solidFill>
                          <a:effectLst/>
                          <a:latin typeface="楷体" panose="02010609060101010101" pitchFamily="49" charset="-122"/>
                          <a:ea typeface="楷体" panose="02010609060101010101" pitchFamily="49" charset="-122"/>
                        </a:rPr>
                        <a:t>软件维护、运输等方面的需求。</a:t>
                      </a:r>
                      <a:endParaRPr kumimoji="1" lang="zh-CN" altLang="en-US" sz="16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horzOverflow="overflow"/>
                </a:tc>
                <a:extLst>
                  <a:ext uri="{0D108BD9-81ED-4DB2-BD59-A6C34878D82A}">
                    <a16:rowId xmlns:a16="http://schemas.microsoft.com/office/drawing/2014/main" val="10005"/>
                  </a:ext>
                </a:extLst>
              </a:tr>
              <a:tr h="162829">
                <a:tc vMerge="1">
                  <a:txBody>
                    <a:bodyPr/>
                    <a:lstStyle/>
                    <a:p>
                      <a:endParaRPr lang="zh-CN" altLang="en-US"/>
                    </a:p>
                  </a:txBody>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600" b="0" u="none" strike="noStrike" cap="none" normalizeH="0" baseline="0">
                          <a:ln>
                            <a:noFill/>
                          </a:ln>
                          <a:solidFill>
                            <a:schemeClr val="tx1"/>
                          </a:solidFill>
                          <a:effectLst/>
                          <a:latin typeface="楷体" panose="02010609060101010101" pitchFamily="49" charset="-122"/>
                          <a:ea typeface="楷体" panose="02010609060101010101" pitchFamily="49" charset="-122"/>
                        </a:rPr>
                        <a:t>其它需求（</a:t>
                      </a:r>
                      <a:r>
                        <a:rPr kumimoji="1" lang="en-US" altLang="zh-CN" sz="1600" b="0" u="none" strike="noStrike" cap="none" normalizeH="0" baseline="0">
                          <a:ln>
                            <a:noFill/>
                          </a:ln>
                          <a:solidFill>
                            <a:schemeClr val="tx1"/>
                          </a:solidFill>
                          <a:effectLst/>
                          <a:latin typeface="楷体" panose="02010609060101010101" pitchFamily="49" charset="-122"/>
                          <a:ea typeface="楷体" panose="02010609060101010101" pitchFamily="49" charset="-122"/>
                        </a:rPr>
                        <a:t>3.22</a:t>
                      </a:r>
                      <a:r>
                        <a:rPr kumimoji="1" lang="zh-CN" altLang="en-US" sz="1600" b="0" u="none" strike="noStrike" cap="none" normalizeH="0" baseline="0">
                          <a:ln>
                            <a:noFill/>
                          </a:ln>
                          <a:solidFill>
                            <a:schemeClr val="tx1"/>
                          </a:solidFill>
                          <a:effectLst/>
                          <a:latin typeface="楷体" panose="02010609060101010101" pitchFamily="49" charset="-122"/>
                          <a:ea typeface="楷体" panose="02010609060101010101" pitchFamily="49" charset="-122"/>
                        </a:rPr>
                        <a:t>）</a:t>
                      </a:r>
                      <a:endParaRPr kumimoji="1" lang="zh-CN" altLang="en-US" sz="16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0" lang="zh-CN" altLang="en-US" sz="1600" b="0" u="none" strike="noStrike" cap="none" normalizeH="0" baseline="0">
                          <a:ln>
                            <a:noFill/>
                          </a:ln>
                          <a:solidFill>
                            <a:schemeClr val="tx1"/>
                          </a:solidFill>
                          <a:effectLst/>
                          <a:latin typeface="楷体" panose="02010609060101010101" pitchFamily="49" charset="-122"/>
                          <a:ea typeface="楷体" panose="02010609060101010101" pitchFamily="49" charset="-122"/>
                        </a:rPr>
                        <a:t>以上未尽事宜</a:t>
                      </a:r>
                      <a:endParaRPr kumimoji="1" lang="zh-CN" altLang="en-US" sz="16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horzOverflow="overflow"/>
                </a:tc>
                <a:extLst>
                  <a:ext uri="{0D108BD9-81ED-4DB2-BD59-A6C34878D82A}">
                    <a16:rowId xmlns:a16="http://schemas.microsoft.com/office/drawing/2014/main" val="10006"/>
                  </a:ext>
                </a:extLst>
              </a:tr>
              <a:tr h="162829">
                <a:tc vMerge="1">
                  <a:txBody>
                    <a:bodyPr/>
                    <a:lstStyle/>
                    <a:p>
                      <a:endParaRPr lang="zh-CN" altLang="en-US"/>
                    </a:p>
                  </a:txBody>
                  <a:tcPr/>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600" b="0" u="none" strike="noStrike" cap="none" normalizeH="0" baseline="0">
                          <a:ln>
                            <a:noFill/>
                          </a:ln>
                          <a:solidFill>
                            <a:schemeClr val="tx1"/>
                          </a:solidFill>
                          <a:effectLst/>
                          <a:latin typeface="楷体" panose="02010609060101010101" pitchFamily="49" charset="-122"/>
                          <a:ea typeface="楷体" panose="02010609060101010101" pitchFamily="49" charset="-122"/>
                        </a:rPr>
                        <a:t>包装需求（</a:t>
                      </a:r>
                      <a:r>
                        <a:rPr kumimoji="1" lang="en-US" altLang="zh-CN" sz="1600" b="0" u="none" strike="noStrike" cap="none" normalizeH="0" baseline="0">
                          <a:ln>
                            <a:noFill/>
                          </a:ln>
                          <a:solidFill>
                            <a:schemeClr val="tx1"/>
                          </a:solidFill>
                          <a:effectLst/>
                          <a:latin typeface="楷体" panose="02010609060101010101" pitchFamily="49" charset="-122"/>
                          <a:ea typeface="楷体" panose="02010609060101010101" pitchFamily="49" charset="-122"/>
                        </a:rPr>
                        <a:t>3.23</a:t>
                      </a:r>
                      <a:r>
                        <a:rPr kumimoji="1" lang="zh-CN" altLang="en-US" sz="1600" b="0" u="none" strike="noStrike" cap="none" normalizeH="0" baseline="0">
                          <a:ln>
                            <a:noFill/>
                          </a:ln>
                          <a:solidFill>
                            <a:schemeClr val="tx1"/>
                          </a:solidFill>
                          <a:effectLst/>
                          <a:latin typeface="楷体" panose="02010609060101010101" pitchFamily="49" charset="-122"/>
                          <a:ea typeface="楷体" panose="02010609060101010101" pitchFamily="49" charset="-122"/>
                        </a:rPr>
                        <a:t>）</a:t>
                      </a:r>
                      <a:endParaRPr kumimoji="1" lang="zh-CN" altLang="en-US" sz="16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en-US" altLang="zh-CN" sz="1600" b="0" u="none" strike="noStrike" cap="none" normalizeH="0" baseline="0">
                          <a:ln>
                            <a:noFill/>
                          </a:ln>
                          <a:solidFill>
                            <a:schemeClr val="tx1"/>
                          </a:solidFill>
                          <a:effectLst/>
                          <a:latin typeface="楷体" panose="02010609060101010101" pitchFamily="49" charset="-122"/>
                          <a:ea typeface="楷体" panose="02010609060101010101" pitchFamily="49" charset="-122"/>
                        </a:rPr>
                        <a:t>Logo</a:t>
                      </a:r>
                      <a:r>
                        <a:rPr kumimoji="1" lang="zh-CN" altLang="en-US" sz="1600" b="0" u="none" strike="noStrike" cap="none" normalizeH="0" baseline="0">
                          <a:ln>
                            <a:noFill/>
                          </a:ln>
                          <a:solidFill>
                            <a:schemeClr val="tx1"/>
                          </a:solidFill>
                          <a:effectLst/>
                          <a:latin typeface="楷体" panose="02010609060101010101" pitchFamily="49" charset="-122"/>
                          <a:ea typeface="楷体" panose="02010609060101010101" pitchFamily="49" charset="-122"/>
                        </a:rPr>
                        <a:t>标注等方面的需求</a:t>
                      </a:r>
                      <a:endParaRPr kumimoji="1" lang="zh-CN" altLang="en-US" sz="16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horzOverflow="overflow"/>
                </a:tc>
                <a:extLst>
                  <a:ext uri="{0D108BD9-81ED-4DB2-BD59-A6C34878D82A}">
                    <a16:rowId xmlns:a16="http://schemas.microsoft.com/office/drawing/2014/main" val="10007"/>
                  </a:ext>
                </a:extLst>
              </a:tr>
              <a:tr h="162829">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0" lang="zh-CN" altLang="en-US" sz="1600" b="0" u="none" strike="noStrike" cap="none" normalizeH="0" baseline="0">
                          <a:ln>
                            <a:noFill/>
                          </a:ln>
                          <a:solidFill>
                            <a:schemeClr val="tx1"/>
                          </a:solidFill>
                          <a:effectLst/>
                          <a:latin typeface="楷体" panose="02010609060101010101" pitchFamily="49" charset="-122"/>
                          <a:ea typeface="楷体" panose="02010609060101010101" pitchFamily="49" charset="-122"/>
                        </a:rPr>
                        <a:t>补充</a:t>
                      </a:r>
                      <a:endParaRPr kumimoji="0" lang="zh-CN" altLang="en-US" sz="16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600" b="0" u="none" strike="noStrike" cap="none" normalizeH="0" baseline="0">
                          <a:ln>
                            <a:noFill/>
                          </a:ln>
                          <a:solidFill>
                            <a:schemeClr val="tx1"/>
                          </a:solidFill>
                          <a:effectLst/>
                          <a:latin typeface="楷体" panose="02010609060101010101" pitchFamily="49" charset="-122"/>
                          <a:ea typeface="楷体" panose="02010609060101010101" pitchFamily="49" charset="-122"/>
                        </a:rPr>
                        <a:t>算法说明（</a:t>
                      </a:r>
                      <a:r>
                        <a:rPr kumimoji="1" lang="en-US" altLang="zh-CN" sz="1600" b="0" u="none" strike="noStrike" cap="none" normalizeH="0" baseline="0">
                          <a:ln>
                            <a:noFill/>
                          </a:ln>
                          <a:solidFill>
                            <a:schemeClr val="tx1"/>
                          </a:solidFill>
                          <a:effectLst/>
                          <a:latin typeface="楷体" panose="02010609060101010101" pitchFamily="49" charset="-122"/>
                          <a:ea typeface="楷体" panose="02010609060101010101" pitchFamily="49" charset="-122"/>
                        </a:rPr>
                        <a:t>3.18</a:t>
                      </a:r>
                      <a:r>
                        <a:rPr kumimoji="1" lang="zh-CN" altLang="en-US" sz="1600" b="0" u="none" strike="noStrike" cap="none" normalizeH="0" baseline="0">
                          <a:ln>
                            <a:noFill/>
                          </a:ln>
                          <a:solidFill>
                            <a:schemeClr val="tx1"/>
                          </a:solidFill>
                          <a:effectLst/>
                          <a:latin typeface="楷体" panose="02010609060101010101" pitchFamily="49" charset="-122"/>
                          <a:ea typeface="楷体" panose="02010609060101010101" pitchFamily="49" charset="-122"/>
                        </a:rPr>
                        <a:t>）</a:t>
                      </a:r>
                      <a:endParaRPr kumimoji="1" lang="zh-CN" altLang="en-US" sz="16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600" b="0" u="none" strike="noStrike" cap="none" normalizeH="0" baseline="0">
                          <a:ln>
                            <a:noFill/>
                          </a:ln>
                          <a:solidFill>
                            <a:schemeClr val="tx1"/>
                          </a:solidFill>
                          <a:effectLst/>
                          <a:latin typeface="楷体" panose="02010609060101010101" pitchFamily="49" charset="-122"/>
                          <a:ea typeface="楷体" panose="02010609060101010101" pitchFamily="49" charset="-122"/>
                        </a:rPr>
                        <a:t>系统实现时用到的主要算法</a:t>
                      </a:r>
                      <a:endParaRPr kumimoji="1" lang="zh-CN" altLang="en-US" sz="16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horzOverflow="overflow"/>
                </a:tc>
                <a:extLst>
                  <a:ext uri="{0D108BD9-81ED-4DB2-BD59-A6C34878D82A}">
                    <a16:rowId xmlns:a16="http://schemas.microsoft.com/office/drawing/2014/main" val="10008"/>
                  </a:ext>
                </a:extLst>
              </a:tr>
              <a:tr h="162829">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0" lang="zh-CN" altLang="en-US" sz="1600" b="0" u="none" strike="noStrike" cap="none" normalizeH="0" baseline="0" dirty="0">
                          <a:ln>
                            <a:noFill/>
                          </a:ln>
                          <a:solidFill>
                            <a:schemeClr val="tx1"/>
                          </a:solidFill>
                          <a:effectLst/>
                          <a:latin typeface="楷体" panose="02010609060101010101" pitchFamily="49" charset="-122"/>
                          <a:ea typeface="楷体" panose="02010609060101010101" pitchFamily="49" charset="-122"/>
                        </a:rPr>
                        <a:t>管理</a:t>
                      </a:r>
                      <a:endParaRPr kumimoji="0" lang="zh-CN" altLang="en-US" sz="16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endParaRPr>
                    </a:p>
                  </a:txBody>
                  <a:tcPr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0" lang="zh-CN" altLang="en-US" sz="1600" b="0" u="none" strike="noStrike" cap="none" normalizeH="0" baseline="0" dirty="0">
                          <a:ln>
                            <a:noFill/>
                          </a:ln>
                          <a:solidFill>
                            <a:schemeClr val="tx1"/>
                          </a:solidFill>
                          <a:effectLst/>
                          <a:latin typeface="楷体" panose="02010609060101010101" pitchFamily="49" charset="-122"/>
                          <a:ea typeface="楷体" panose="02010609060101010101" pitchFamily="49" charset="-122"/>
                        </a:rPr>
                        <a:t>优先次序</a:t>
                      </a:r>
                      <a:r>
                        <a:rPr kumimoji="1" lang="zh-CN" altLang="en-US" sz="1600" b="0" u="none" strike="noStrike" cap="none" normalizeH="0" baseline="0" dirty="0">
                          <a:ln>
                            <a:noFill/>
                          </a:ln>
                          <a:solidFill>
                            <a:schemeClr val="tx1"/>
                          </a:solidFill>
                          <a:effectLst/>
                          <a:latin typeface="楷体" panose="02010609060101010101" pitchFamily="49" charset="-122"/>
                          <a:ea typeface="楷体" panose="02010609060101010101" pitchFamily="49" charset="-122"/>
                        </a:rPr>
                        <a:t>（</a:t>
                      </a:r>
                      <a:r>
                        <a:rPr kumimoji="1" lang="en-US" altLang="zh-CN" sz="1600" b="0" u="none" strike="noStrike" cap="none" normalizeH="0" baseline="0" dirty="0">
                          <a:ln>
                            <a:noFill/>
                          </a:ln>
                          <a:solidFill>
                            <a:schemeClr val="tx1"/>
                          </a:solidFill>
                          <a:effectLst/>
                          <a:latin typeface="楷体" panose="02010609060101010101" pitchFamily="49" charset="-122"/>
                          <a:ea typeface="楷体" panose="02010609060101010101" pitchFamily="49" charset="-122"/>
                        </a:rPr>
                        <a:t>3.24</a:t>
                      </a:r>
                      <a:r>
                        <a:rPr kumimoji="1" lang="zh-CN" altLang="en-US" sz="1600" b="0" u="none" strike="noStrike" cap="none" normalizeH="0" baseline="0" dirty="0">
                          <a:ln>
                            <a:noFill/>
                          </a:ln>
                          <a:solidFill>
                            <a:schemeClr val="tx1"/>
                          </a:solidFill>
                          <a:effectLst/>
                          <a:latin typeface="楷体" panose="02010609060101010101" pitchFamily="49" charset="-122"/>
                          <a:ea typeface="楷体" panose="02010609060101010101" pitchFamily="49" charset="-122"/>
                        </a:rPr>
                        <a:t>）</a:t>
                      </a:r>
                      <a:endParaRPr kumimoji="1" lang="zh-CN" altLang="en-US" sz="16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endParaRPr>
                    </a:p>
                  </a:txBody>
                  <a:tcPr horzOverflow="overflow"/>
                </a:tc>
                <a:tc>
                  <a:txBody>
                    <a:bodyPr/>
                    <a:lstStyle>
                      <a:lvl1pPr>
                        <a:spcBef>
                          <a:spcPct val="20000"/>
                        </a:spcBef>
                        <a:buSzPct val="70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r>
                        <a:rPr kumimoji="1" lang="zh-CN" altLang="en-US" sz="1600" b="0" u="none" strike="noStrike" cap="none" normalizeH="0" baseline="0" dirty="0">
                          <a:ln>
                            <a:noFill/>
                          </a:ln>
                          <a:solidFill>
                            <a:schemeClr val="tx1"/>
                          </a:solidFill>
                          <a:effectLst/>
                          <a:latin typeface="楷体" panose="02010609060101010101" pitchFamily="49" charset="-122"/>
                          <a:ea typeface="楷体" panose="02010609060101010101" pitchFamily="49" charset="-122"/>
                        </a:rPr>
                        <a:t>通常在每个需求后面说明</a:t>
                      </a:r>
                      <a:endParaRPr kumimoji="1" lang="zh-CN" altLang="en-US" sz="16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endParaRPr>
                    </a:p>
                  </a:txBody>
                  <a:tcPr horzOverflow="overflow"/>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8030992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需求规格说明文档</a:t>
            </a:r>
          </a:p>
        </p:txBody>
      </p:sp>
      <p:sp>
        <p:nvSpPr>
          <p:cNvPr id="3" name="内容占位符 2"/>
          <p:cNvSpPr>
            <a:spLocks noGrp="1"/>
          </p:cNvSpPr>
          <p:nvPr>
            <p:ph idx="1"/>
          </p:nvPr>
        </p:nvSpPr>
        <p:spPr>
          <a:xfrm>
            <a:off x="838200" y="1236617"/>
            <a:ext cx="9201150" cy="4413012"/>
          </a:xfrm>
        </p:spPr>
        <p:txBody>
          <a:bodyPr>
            <a:normAutofit/>
          </a:bodyPr>
          <a:lstStyle/>
          <a:p>
            <a:r>
              <a:rPr lang="zh-CN" altLang="en-US" dirty="0"/>
              <a:t>需求规格说明文档常见的模板</a:t>
            </a:r>
            <a:r>
              <a:rPr lang="en-US" altLang="zh-CN" dirty="0"/>
              <a:t>-</a:t>
            </a:r>
            <a:r>
              <a:rPr lang="en-US" altLang="zh-CN" dirty="0">
                <a:solidFill>
                  <a:schemeClr val="hlink"/>
                </a:solidFill>
              </a:rPr>
              <a:t> RUP</a:t>
            </a:r>
            <a:r>
              <a:rPr lang="zh-CN" altLang="en-US" dirty="0">
                <a:solidFill>
                  <a:schemeClr val="hlink"/>
                </a:solidFill>
              </a:rPr>
              <a:t>版</a:t>
            </a:r>
            <a:endParaRPr lang="en-US" altLang="zh-CN" dirty="0">
              <a:solidFill>
                <a:srgbClr val="CC00CC"/>
              </a:solidFill>
            </a:endParaRPr>
          </a:p>
        </p:txBody>
      </p:sp>
      <p:sp>
        <p:nvSpPr>
          <p:cNvPr id="4" name="灯片编号占位符 3"/>
          <p:cNvSpPr>
            <a:spLocks noGrp="1"/>
          </p:cNvSpPr>
          <p:nvPr>
            <p:ph type="sldNum" sz="quarter" idx="12"/>
          </p:nvPr>
        </p:nvSpPr>
        <p:spPr/>
        <p:txBody>
          <a:bodyPr/>
          <a:lstStyle/>
          <a:p>
            <a:fld id="{61F11F2F-59C7-484E-ABBA-B715CE84EDE9}" type="slidenum">
              <a:rPr lang="zh-CN" altLang="en-US" smtClean="0"/>
              <a:t>82</a:t>
            </a:fld>
            <a:endParaRPr lang="zh-CN" altLang="en-US" dirty="0"/>
          </a:p>
        </p:txBody>
      </p:sp>
      <p:sp>
        <p:nvSpPr>
          <p:cNvPr id="5" name="矩形: 圆角 4"/>
          <p:cNvSpPr/>
          <p:nvPr/>
        </p:nvSpPr>
        <p:spPr>
          <a:xfrm>
            <a:off x="1397000" y="1835150"/>
            <a:ext cx="9956800" cy="4316268"/>
          </a:xfrm>
          <a:prstGeom prst="roundRect">
            <a:avLst>
              <a:gd name="adj" fmla="val 7309"/>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90000"/>
              </a:lnSpc>
            </a:pPr>
            <a:r>
              <a:rPr lang="en-US" altLang="zh-CN" sz="2800" dirty="0">
                <a:latin typeface="楷体" panose="02010609060101010101" pitchFamily="49" charset="-122"/>
                <a:ea typeface="楷体" panose="02010609060101010101" pitchFamily="49" charset="-122"/>
              </a:rPr>
              <a:t>1.</a:t>
            </a:r>
            <a:r>
              <a:rPr lang="zh-CN" altLang="en-US" sz="2800" dirty="0">
                <a:latin typeface="楷体" panose="02010609060101010101" pitchFamily="49" charset="-122"/>
                <a:ea typeface="楷体" panose="02010609060101010101" pitchFamily="49" charset="-122"/>
              </a:rPr>
              <a:t>文档概述</a:t>
            </a:r>
          </a:p>
          <a:p>
            <a:pPr lvl="1">
              <a:lnSpc>
                <a:spcPct val="90000"/>
              </a:lnSpc>
            </a:pPr>
            <a:r>
              <a:rPr lang="en-US" altLang="zh-CN" sz="2800" dirty="0">
                <a:latin typeface="楷体" panose="02010609060101010101" pitchFamily="49" charset="-122"/>
                <a:ea typeface="楷体" panose="02010609060101010101" pitchFamily="49" charset="-122"/>
              </a:rPr>
              <a:t>1.1</a:t>
            </a:r>
            <a:r>
              <a:rPr lang="zh-CN" altLang="en-US" sz="2800" dirty="0">
                <a:latin typeface="楷体" panose="02010609060101010101" pitchFamily="49" charset="-122"/>
                <a:ea typeface="楷体" panose="02010609060101010101" pitchFamily="49" charset="-122"/>
              </a:rPr>
              <a:t>目的</a:t>
            </a:r>
          </a:p>
          <a:p>
            <a:pPr lvl="1">
              <a:lnSpc>
                <a:spcPct val="90000"/>
              </a:lnSpc>
            </a:pPr>
            <a:r>
              <a:rPr lang="en-US" altLang="zh-CN" sz="2800" dirty="0">
                <a:latin typeface="楷体" panose="02010609060101010101" pitchFamily="49" charset="-122"/>
                <a:ea typeface="楷体" panose="02010609060101010101" pitchFamily="49" charset="-122"/>
              </a:rPr>
              <a:t>1.2</a:t>
            </a:r>
            <a:r>
              <a:rPr lang="zh-CN" altLang="en-US" sz="2800" dirty="0">
                <a:latin typeface="楷体" panose="02010609060101010101" pitchFamily="49" charset="-122"/>
                <a:ea typeface="楷体" panose="02010609060101010101" pitchFamily="49" charset="-122"/>
              </a:rPr>
              <a:t>背景</a:t>
            </a:r>
          </a:p>
          <a:p>
            <a:pPr lvl="1">
              <a:lnSpc>
                <a:spcPct val="90000"/>
              </a:lnSpc>
            </a:pPr>
            <a:r>
              <a:rPr lang="en-US" altLang="zh-CN" sz="2800" dirty="0">
                <a:latin typeface="楷体" panose="02010609060101010101" pitchFamily="49" charset="-122"/>
                <a:ea typeface="楷体" panose="02010609060101010101" pitchFamily="49" charset="-122"/>
              </a:rPr>
              <a:t>1.3</a:t>
            </a:r>
            <a:r>
              <a:rPr lang="zh-CN" altLang="en-US" sz="2800" dirty="0">
                <a:latin typeface="楷体" panose="02010609060101010101" pitchFamily="49" charset="-122"/>
                <a:ea typeface="楷体" panose="02010609060101010101" pitchFamily="49" charset="-122"/>
              </a:rPr>
              <a:t>定义、首字母缩写词和缩略语</a:t>
            </a:r>
          </a:p>
          <a:p>
            <a:pPr lvl="1">
              <a:lnSpc>
                <a:spcPct val="90000"/>
              </a:lnSpc>
            </a:pPr>
            <a:r>
              <a:rPr lang="en-US" altLang="zh-CN" sz="2800" dirty="0">
                <a:latin typeface="楷体" panose="02010609060101010101" pitchFamily="49" charset="-122"/>
                <a:ea typeface="楷体" panose="02010609060101010101" pitchFamily="49" charset="-122"/>
              </a:rPr>
              <a:t>1.4</a:t>
            </a:r>
            <a:r>
              <a:rPr lang="zh-CN" altLang="en-US" sz="2800" dirty="0">
                <a:latin typeface="楷体" panose="02010609060101010101" pitchFamily="49" charset="-122"/>
                <a:ea typeface="楷体" panose="02010609060101010101" pitchFamily="49" charset="-122"/>
              </a:rPr>
              <a:t>参考资料</a:t>
            </a:r>
          </a:p>
          <a:p>
            <a:pPr lvl="1">
              <a:lnSpc>
                <a:spcPct val="90000"/>
              </a:lnSpc>
            </a:pPr>
            <a:r>
              <a:rPr lang="en-US" altLang="zh-CN" sz="2800" dirty="0">
                <a:latin typeface="楷体" panose="02010609060101010101" pitchFamily="49" charset="-122"/>
                <a:ea typeface="楷体" panose="02010609060101010101" pitchFamily="49" charset="-122"/>
              </a:rPr>
              <a:t>1.5</a:t>
            </a:r>
            <a:r>
              <a:rPr lang="zh-CN" altLang="en-US" sz="2800" dirty="0">
                <a:latin typeface="楷体" panose="02010609060101010101" pitchFamily="49" charset="-122"/>
                <a:ea typeface="楷体" panose="02010609060101010101" pitchFamily="49" charset="-122"/>
              </a:rPr>
              <a:t>概述</a:t>
            </a:r>
          </a:p>
          <a:p>
            <a:pPr>
              <a:lnSpc>
                <a:spcPct val="90000"/>
              </a:lnSpc>
            </a:pPr>
            <a:r>
              <a:rPr lang="en-US" altLang="zh-CN" sz="2800" dirty="0">
                <a:latin typeface="楷体" panose="02010609060101010101" pitchFamily="49" charset="-122"/>
                <a:ea typeface="楷体" panose="02010609060101010101" pitchFamily="49" charset="-122"/>
              </a:rPr>
              <a:t>2.</a:t>
            </a:r>
            <a:r>
              <a:rPr lang="zh-CN" altLang="en-US" sz="2800" dirty="0">
                <a:latin typeface="楷体" panose="02010609060101010101" pitchFamily="49" charset="-122"/>
                <a:ea typeface="楷体" panose="02010609060101010101" pitchFamily="49" charset="-122"/>
              </a:rPr>
              <a:t>整体说明</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让读者对整个软件系统的需求有一个框架性的认识。主要包括产品总体效果、产品功能、用户特征、约束、假设与依赖关系、需求子集等方面的内容。</a:t>
            </a:r>
            <a:r>
              <a:rPr lang="en-US" altLang="zh-CN" sz="2800" dirty="0">
                <a:latin typeface="楷体" panose="02010609060101010101" pitchFamily="49" charset="-122"/>
                <a:ea typeface="楷体" panose="02010609060101010101" pitchFamily="49" charset="-122"/>
              </a:rPr>
              <a:t>]</a:t>
            </a:r>
          </a:p>
          <a:p>
            <a:pPr lvl="1">
              <a:lnSpc>
                <a:spcPct val="90000"/>
              </a:lnSpc>
            </a:pPr>
            <a:r>
              <a:rPr lang="en-US" altLang="zh-CN" sz="2800" dirty="0">
                <a:latin typeface="楷体" panose="02010609060101010101" pitchFamily="49" charset="-122"/>
                <a:ea typeface="楷体" panose="02010609060101010101" pitchFamily="49" charset="-122"/>
              </a:rPr>
              <a:t>2.1</a:t>
            </a:r>
            <a:r>
              <a:rPr lang="zh-CN" altLang="en-US" sz="2800" dirty="0">
                <a:latin typeface="楷体" panose="02010609060101010101" pitchFamily="49" charset="-122"/>
                <a:ea typeface="楷体" panose="02010609060101010101" pitchFamily="49" charset="-122"/>
              </a:rPr>
              <a:t>用例模型</a:t>
            </a:r>
          </a:p>
          <a:p>
            <a:pPr lvl="1">
              <a:lnSpc>
                <a:spcPct val="90000"/>
              </a:lnSpc>
            </a:pPr>
            <a:r>
              <a:rPr lang="en-US" altLang="zh-CN" sz="2800" dirty="0">
                <a:latin typeface="楷体" panose="02010609060101010101" pitchFamily="49" charset="-122"/>
                <a:ea typeface="楷体" panose="02010609060101010101" pitchFamily="49" charset="-122"/>
              </a:rPr>
              <a:t>2.2</a:t>
            </a:r>
            <a:r>
              <a:rPr lang="zh-CN" altLang="en-US" sz="2800" dirty="0">
                <a:latin typeface="楷体" panose="02010609060101010101" pitchFamily="49" charset="-122"/>
                <a:ea typeface="楷体" panose="02010609060101010101" pitchFamily="49" charset="-122"/>
              </a:rPr>
              <a:t>假设与依赖关系</a:t>
            </a:r>
          </a:p>
        </p:txBody>
      </p:sp>
      <p:sp>
        <p:nvSpPr>
          <p:cNvPr id="6" name="矩形 5"/>
          <p:cNvSpPr/>
          <p:nvPr/>
        </p:nvSpPr>
        <p:spPr>
          <a:xfrm>
            <a:off x="2770909" y="2275234"/>
            <a:ext cx="6650182" cy="757130"/>
          </a:xfrm>
          <a:prstGeom prst="rect">
            <a:avLst/>
          </a:prstGeom>
        </p:spPr>
        <p:txBody>
          <a:bodyPr wrap="square">
            <a:spAutoFit/>
          </a:bodyPr>
          <a:lstStyle/>
          <a:p>
            <a:pPr>
              <a:lnSpc>
                <a:spcPct val="90000"/>
              </a:lnSpc>
            </a:pPr>
            <a:endParaRPr lang="en-US" altLang="zh-CN" sz="2400" dirty="0">
              <a:latin typeface="楷体" panose="02010609060101010101" pitchFamily="49" charset="-122"/>
              <a:ea typeface="楷体" panose="02010609060101010101" pitchFamily="49" charset="-122"/>
            </a:endParaRPr>
          </a:p>
          <a:p>
            <a:pPr>
              <a:lnSpc>
                <a:spcPct val="90000"/>
              </a:lnSpc>
            </a:pPr>
            <a:r>
              <a:rPr lang="en-US" altLang="zh-CN" sz="2400" dirty="0">
                <a:latin typeface="楷体" panose="02010609060101010101" pitchFamily="49" charset="-122"/>
                <a:ea typeface="楷体" panose="02010609060101010101" pitchFamily="49" charset="-122"/>
              </a:rPr>
              <a:t>	</a:t>
            </a:r>
            <a:endParaRPr lang="zh-CN" altLang="en-US" sz="2400" dirty="0">
              <a:latin typeface="楷体" panose="02010609060101010101" pitchFamily="49" charset="-122"/>
              <a:ea typeface="楷体" panose="02010609060101010101" pitchFamily="49" charset="-122"/>
            </a:endParaRPr>
          </a:p>
        </p:txBody>
      </p:sp>
      <p:pic>
        <p:nvPicPr>
          <p:cNvPr id="8" name="图片 7">
            <a:extLst>
              <a:ext uri="{FF2B5EF4-FFF2-40B4-BE49-F238E27FC236}">
                <a16:creationId xmlns:a16="http://schemas.microsoft.com/office/drawing/2014/main" id="{6CC94594-F0A4-4371-99DC-7E7905A961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4607" y="2082032"/>
            <a:ext cx="2204216" cy="1485080"/>
          </a:xfrm>
          <a:prstGeom prst="rect">
            <a:avLst/>
          </a:prstGeom>
        </p:spPr>
      </p:pic>
    </p:spTree>
    <p:extLst>
      <p:ext uri="{BB962C8B-B14F-4D97-AF65-F5344CB8AC3E}">
        <p14:creationId xmlns:p14="http://schemas.microsoft.com/office/powerpoint/2010/main" val="2555502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需求规格说明文档</a:t>
            </a:r>
          </a:p>
        </p:txBody>
      </p:sp>
      <p:sp>
        <p:nvSpPr>
          <p:cNvPr id="3" name="内容占位符 2"/>
          <p:cNvSpPr>
            <a:spLocks noGrp="1"/>
          </p:cNvSpPr>
          <p:nvPr>
            <p:ph idx="1"/>
          </p:nvPr>
        </p:nvSpPr>
        <p:spPr>
          <a:xfrm>
            <a:off x="838200" y="1327149"/>
            <a:ext cx="9201150" cy="4322479"/>
          </a:xfrm>
        </p:spPr>
        <p:txBody>
          <a:bodyPr>
            <a:normAutofit/>
          </a:bodyPr>
          <a:lstStyle/>
          <a:p>
            <a:r>
              <a:rPr lang="zh-CN" altLang="en-US" dirty="0"/>
              <a:t>需求规格说明文档常见的模板</a:t>
            </a:r>
            <a:r>
              <a:rPr lang="en-US" altLang="zh-CN" dirty="0"/>
              <a:t>-</a:t>
            </a:r>
            <a:r>
              <a:rPr lang="en-US" altLang="zh-CN" dirty="0">
                <a:solidFill>
                  <a:schemeClr val="hlink"/>
                </a:solidFill>
              </a:rPr>
              <a:t> RUP</a:t>
            </a:r>
            <a:r>
              <a:rPr lang="zh-CN" altLang="en-US" dirty="0">
                <a:solidFill>
                  <a:schemeClr val="hlink"/>
                </a:solidFill>
              </a:rPr>
              <a:t>版</a:t>
            </a:r>
            <a:endParaRPr lang="en-US" altLang="zh-CN" dirty="0">
              <a:solidFill>
                <a:srgbClr val="CC00CC"/>
              </a:solidFill>
            </a:endParaRPr>
          </a:p>
        </p:txBody>
      </p:sp>
      <p:sp>
        <p:nvSpPr>
          <p:cNvPr id="4" name="灯片编号占位符 3"/>
          <p:cNvSpPr>
            <a:spLocks noGrp="1"/>
          </p:cNvSpPr>
          <p:nvPr>
            <p:ph type="sldNum" sz="quarter" idx="12"/>
          </p:nvPr>
        </p:nvSpPr>
        <p:spPr/>
        <p:txBody>
          <a:bodyPr/>
          <a:lstStyle/>
          <a:p>
            <a:fld id="{61F11F2F-59C7-484E-ABBA-B715CE84EDE9}" type="slidenum">
              <a:rPr lang="zh-CN" altLang="en-US" smtClean="0"/>
              <a:t>83</a:t>
            </a:fld>
            <a:endParaRPr lang="zh-CN" altLang="en-US" dirty="0"/>
          </a:p>
        </p:txBody>
      </p:sp>
      <p:sp>
        <p:nvSpPr>
          <p:cNvPr id="5" name="矩形: 圆角 4"/>
          <p:cNvSpPr/>
          <p:nvPr/>
        </p:nvSpPr>
        <p:spPr>
          <a:xfrm>
            <a:off x="1276350" y="1984664"/>
            <a:ext cx="10077450" cy="4166754"/>
          </a:xfrm>
          <a:prstGeom prst="roundRect">
            <a:avLst>
              <a:gd name="adj" fmla="val 7309"/>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90000"/>
              </a:lnSpc>
            </a:pPr>
            <a:r>
              <a:rPr lang="en-US" altLang="zh-CN" sz="3200" dirty="0">
                <a:latin typeface="楷体" panose="02010609060101010101" pitchFamily="49" charset="-122"/>
                <a:ea typeface="楷体" panose="02010609060101010101" pitchFamily="49" charset="-122"/>
              </a:rPr>
              <a:t>3.</a:t>
            </a:r>
            <a:r>
              <a:rPr lang="zh-CN" altLang="en-US" sz="3200" dirty="0">
                <a:latin typeface="楷体" panose="02010609060101010101" pitchFamily="49" charset="-122"/>
                <a:ea typeface="楷体" panose="02010609060101010101" pitchFamily="49" charset="-122"/>
              </a:rPr>
              <a:t>具体要求</a:t>
            </a:r>
          </a:p>
          <a:p>
            <a:pPr lvl="1">
              <a:lnSpc>
                <a:spcPct val="90000"/>
              </a:lnSpc>
            </a:pPr>
            <a:r>
              <a:rPr lang="en-US" altLang="zh-CN" sz="3200" dirty="0">
                <a:latin typeface="楷体" panose="02010609060101010101" pitchFamily="49" charset="-122"/>
                <a:ea typeface="楷体" panose="02010609060101010101" pitchFamily="49" charset="-122"/>
              </a:rPr>
              <a:t>3.1</a:t>
            </a:r>
            <a:r>
              <a:rPr lang="zh-CN" altLang="en-US" sz="3200" dirty="0">
                <a:latin typeface="楷体" panose="02010609060101010101" pitchFamily="49" charset="-122"/>
                <a:ea typeface="楷体" panose="02010609060101010101" pitchFamily="49" charset="-122"/>
              </a:rPr>
              <a:t>用例描述</a:t>
            </a:r>
          </a:p>
          <a:p>
            <a:pPr lvl="1">
              <a:lnSpc>
                <a:spcPct val="90000"/>
              </a:lnSpc>
            </a:pPr>
            <a:r>
              <a:rPr lang="en-US" altLang="zh-CN" sz="3200" dirty="0">
                <a:latin typeface="楷体" panose="02010609060101010101" pitchFamily="49" charset="-122"/>
                <a:ea typeface="楷体" panose="02010609060101010101" pitchFamily="49" charset="-122"/>
              </a:rPr>
              <a:t>3.2</a:t>
            </a:r>
            <a:r>
              <a:rPr lang="zh-CN" altLang="en-US" sz="3200" dirty="0">
                <a:latin typeface="楷体" panose="02010609060101010101" pitchFamily="49" charset="-122"/>
                <a:ea typeface="楷体" panose="02010609060101010101" pitchFamily="49" charset="-122"/>
              </a:rPr>
              <a:t>补充需求</a:t>
            </a:r>
            <a:r>
              <a:rPr lang="en-US" altLang="zh-CN" sz="3200" dirty="0">
                <a:latin typeface="楷体" panose="02010609060101010101" pitchFamily="49" charset="-122"/>
                <a:ea typeface="楷体" panose="02010609060101010101" pitchFamily="49" charset="-122"/>
              </a:rPr>
              <a:t>[</a:t>
            </a:r>
            <a:r>
              <a:rPr lang="zh-CN" altLang="en-US" sz="3200" dirty="0">
                <a:latin typeface="楷体" panose="02010609060101010101" pitchFamily="49" charset="-122"/>
                <a:ea typeface="楷体" panose="02010609060101010101" pitchFamily="49" charset="-122"/>
              </a:rPr>
              <a:t>易用性、可靠性、性能、其他</a:t>
            </a:r>
            <a:r>
              <a:rPr lang="en-US" altLang="zh-CN" sz="3200" dirty="0">
                <a:latin typeface="楷体" panose="02010609060101010101" pitchFamily="49" charset="-122"/>
                <a:ea typeface="楷体" panose="02010609060101010101" pitchFamily="49" charset="-122"/>
              </a:rPr>
              <a:t>]</a:t>
            </a:r>
          </a:p>
          <a:p>
            <a:pPr>
              <a:lnSpc>
                <a:spcPct val="90000"/>
              </a:lnSpc>
            </a:pPr>
            <a:r>
              <a:rPr lang="en-US" altLang="zh-CN" sz="3200" dirty="0">
                <a:latin typeface="楷体" panose="02010609060101010101" pitchFamily="49" charset="-122"/>
                <a:ea typeface="楷体" panose="02010609060101010101" pitchFamily="49" charset="-122"/>
              </a:rPr>
              <a:t>4.</a:t>
            </a:r>
            <a:r>
              <a:rPr lang="zh-CN" altLang="en-US" sz="3200" dirty="0">
                <a:latin typeface="楷体" panose="02010609060101010101" pitchFamily="49" charset="-122"/>
                <a:ea typeface="楷体" panose="02010609060101010101" pitchFamily="49" charset="-122"/>
              </a:rPr>
              <a:t>支持信息</a:t>
            </a:r>
          </a:p>
          <a:p>
            <a:pPr lvl="1">
              <a:lnSpc>
                <a:spcPct val="90000"/>
              </a:lnSpc>
            </a:pPr>
            <a:endParaRPr lang="zh-CN" altLang="en-US" sz="3200" dirty="0">
              <a:latin typeface="楷体" panose="02010609060101010101" pitchFamily="49" charset="-122"/>
              <a:ea typeface="楷体" panose="02010609060101010101" pitchFamily="49" charset="-122"/>
            </a:endParaRPr>
          </a:p>
        </p:txBody>
      </p:sp>
      <p:sp>
        <p:nvSpPr>
          <p:cNvPr id="6" name="矩形 5"/>
          <p:cNvSpPr/>
          <p:nvPr/>
        </p:nvSpPr>
        <p:spPr>
          <a:xfrm>
            <a:off x="2770909" y="2275234"/>
            <a:ext cx="6650182" cy="757130"/>
          </a:xfrm>
          <a:prstGeom prst="rect">
            <a:avLst/>
          </a:prstGeom>
        </p:spPr>
        <p:txBody>
          <a:bodyPr wrap="square">
            <a:spAutoFit/>
          </a:bodyPr>
          <a:lstStyle/>
          <a:p>
            <a:pPr>
              <a:lnSpc>
                <a:spcPct val="90000"/>
              </a:lnSpc>
            </a:pPr>
            <a:endParaRPr lang="en-US" altLang="zh-CN" sz="2400" dirty="0">
              <a:latin typeface="楷体" panose="02010609060101010101" pitchFamily="49" charset="-122"/>
              <a:ea typeface="楷体" panose="02010609060101010101" pitchFamily="49" charset="-122"/>
            </a:endParaRPr>
          </a:p>
          <a:p>
            <a:pPr>
              <a:lnSpc>
                <a:spcPct val="90000"/>
              </a:lnSpc>
            </a:pPr>
            <a:r>
              <a:rPr lang="en-US" altLang="zh-CN" sz="2400" dirty="0">
                <a:latin typeface="楷体" panose="02010609060101010101" pitchFamily="49" charset="-122"/>
                <a:ea typeface="楷体" panose="02010609060101010101" pitchFamily="49" charset="-122"/>
              </a:rPr>
              <a:t>	</a:t>
            </a:r>
            <a:endParaRPr lang="zh-CN" altLang="en-US" sz="24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0295643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需求规格说明文档</a:t>
            </a:r>
          </a:p>
        </p:txBody>
      </p:sp>
      <p:sp>
        <p:nvSpPr>
          <p:cNvPr id="3" name="内容占位符 2"/>
          <p:cNvSpPr>
            <a:spLocks noGrp="1"/>
          </p:cNvSpPr>
          <p:nvPr>
            <p:ph idx="1"/>
          </p:nvPr>
        </p:nvSpPr>
        <p:spPr>
          <a:xfrm>
            <a:off x="838200" y="1233396"/>
            <a:ext cx="9201150" cy="4416233"/>
          </a:xfrm>
        </p:spPr>
        <p:txBody>
          <a:bodyPr>
            <a:normAutofit/>
          </a:bodyPr>
          <a:lstStyle/>
          <a:p>
            <a:r>
              <a:rPr lang="zh-CN" altLang="en-US" dirty="0"/>
              <a:t>需求规格说明文档常见的模板</a:t>
            </a:r>
            <a:r>
              <a:rPr lang="en-US" altLang="zh-CN" dirty="0"/>
              <a:t>-</a:t>
            </a:r>
            <a:r>
              <a:rPr lang="zh-CN" altLang="en-US" dirty="0">
                <a:solidFill>
                  <a:schemeClr val="hlink"/>
                </a:solidFill>
              </a:rPr>
              <a:t>某公司版本</a:t>
            </a:r>
            <a:endParaRPr lang="en-US" altLang="zh-CN" dirty="0">
              <a:solidFill>
                <a:srgbClr val="CC00CC"/>
              </a:solidFill>
            </a:endParaRPr>
          </a:p>
        </p:txBody>
      </p:sp>
      <p:sp>
        <p:nvSpPr>
          <p:cNvPr id="4" name="灯片编号占位符 3"/>
          <p:cNvSpPr>
            <a:spLocks noGrp="1"/>
          </p:cNvSpPr>
          <p:nvPr>
            <p:ph type="sldNum" sz="quarter" idx="12"/>
          </p:nvPr>
        </p:nvSpPr>
        <p:spPr/>
        <p:txBody>
          <a:bodyPr/>
          <a:lstStyle/>
          <a:p>
            <a:fld id="{61F11F2F-59C7-484E-ABBA-B715CE84EDE9}" type="slidenum">
              <a:rPr lang="zh-CN" altLang="en-US" smtClean="0"/>
              <a:t>84</a:t>
            </a:fld>
            <a:endParaRPr lang="zh-CN" altLang="en-US" dirty="0"/>
          </a:p>
        </p:txBody>
      </p:sp>
      <p:sp>
        <p:nvSpPr>
          <p:cNvPr id="5" name="矩形: 圆角 4"/>
          <p:cNvSpPr/>
          <p:nvPr/>
        </p:nvSpPr>
        <p:spPr>
          <a:xfrm>
            <a:off x="1061781" y="1870170"/>
            <a:ext cx="4405569" cy="4416233"/>
          </a:xfrm>
          <a:prstGeom prst="roundRect">
            <a:avLst>
              <a:gd name="adj" fmla="val 7309"/>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90000"/>
              </a:lnSpc>
            </a:pPr>
            <a:r>
              <a:rPr lang="en-US" altLang="zh-CN" sz="2400" dirty="0">
                <a:latin typeface="楷体" panose="02010609060101010101" pitchFamily="49" charset="-122"/>
                <a:ea typeface="楷体" panose="02010609060101010101" pitchFamily="49" charset="-122"/>
              </a:rPr>
              <a:t>Part Ⅰ</a:t>
            </a:r>
            <a:r>
              <a:rPr lang="zh-CN" altLang="en-US" sz="2400" dirty="0">
                <a:latin typeface="楷体" panose="02010609060101010101" pitchFamily="49" charset="-122"/>
                <a:ea typeface="楷体" panose="02010609060101010101" pitchFamily="49" charset="-122"/>
              </a:rPr>
              <a:t>：项目驱动</a:t>
            </a:r>
          </a:p>
          <a:p>
            <a:pPr>
              <a:lnSpc>
                <a:spcPct val="90000"/>
              </a:lnSpc>
            </a:pPr>
            <a:r>
              <a:rPr lang="en-US" altLang="zh-CN" sz="2400" dirty="0">
                <a:latin typeface="楷体" panose="02010609060101010101" pitchFamily="49" charset="-122"/>
                <a:ea typeface="楷体" panose="02010609060101010101" pitchFamily="49" charset="-122"/>
              </a:rPr>
              <a:t>1.</a:t>
            </a:r>
            <a:r>
              <a:rPr lang="zh-CN" altLang="en-US" sz="2400" dirty="0">
                <a:latin typeface="楷体" panose="02010609060101010101" pitchFamily="49" charset="-122"/>
                <a:ea typeface="楷体" panose="02010609060101010101" pitchFamily="49" charset="-122"/>
              </a:rPr>
              <a:t>项目的目标</a:t>
            </a:r>
          </a:p>
          <a:p>
            <a:pPr>
              <a:lnSpc>
                <a:spcPct val="90000"/>
              </a:lnSpc>
            </a:pPr>
            <a:r>
              <a:rPr lang="zh-CN" altLang="en-US" sz="2400" dirty="0">
                <a:latin typeface="楷体" panose="02010609060101010101" pitchFamily="49" charset="-122"/>
                <a:ea typeface="楷体" panose="02010609060101010101" pitchFamily="49" charset="-122"/>
              </a:rPr>
              <a:t>	</a:t>
            </a:r>
            <a:r>
              <a:rPr lang="en-US" altLang="zh-CN" sz="2400" dirty="0">
                <a:latin typeface="楷体" panose="02010609060101010101" pitchFamily="49" charset="-122"/>
                <a:ea typeface="楷体" panose="02010609060101010101" pitchFamily="49" charset="-122"/>
              </a:rPr>
              <a:t>1.1</a:t>
            </a:r>
            <a:r>
              <a:rPr lang="zh-CN" altLang="en-US" sz="2400" dirty="0">
                <a:latin typeface="楷体" panose="02010609060101010101" pitchFamily="49" charset="-122"/>
                <a:ea typeface="楷体" panose="02010609060101010101" pitchFamily="49" charset="-122"/>
              </a:rPr>
              <a:t>该项目工作的用户业务或背景</a:t>
            </a:r>
          </a:p>
          <a:p>
            <a:pPr>
              <a:lnSpc>
                <a:spcPct val="90000"/>
              </a:lnSpc>
            </a:pPr>
            <a:r>
              <a:rPr lang="zh-CN" altLang="en-US" sz="2400" dirty="0">
                <a:latin typeface="楷体" panose="02010609060101010101" pitchFamily="49" charset="-122"/>
                <a:ea typeface="楷体" panose="02010609060101010101" pitchFamily="49" charset="-122"/>
              </a:rPr>
              <a:t>	</a:t>
            </a:r>
            <a:r>
              <a:rPr lang="en-US" altLang="zh-CN" sz="2400" dirty="0">
                <a:latin typeface="楷体" panose="02010609060101010101" pitchFamily="49" charset="-122"/>
                <a:ea typeface="楷体" panose="02010609060101010101" pitchFamily="49" charset="-122"/>
              </a:rPr>
              <a:t>1.2</a:t>
            </a:r>
            <a:r>
              <a:rPr lang="zh-CN" altLang="en-US" sz="2400" dirty="0">
                <a:latin typeface="楷体" panose="02010609060101010101" pitchFamily="49" charset="-122"/>
                <a:ea typeface="楷体" panose="02010609060101010101" pitchFamily="49" charset="-122"/>
              </a:rPr>
              <a:t>项目的目标</a:t>
            </a:r>
          </a:p>
          <a:p>
            <a:pPr>
              <a:lnSpc>
                <a:spcPct val="90000"/>
              </a:lnSpc>
            </a:pPr>
            <a:r>
              <a:rPr lang="en-US" altLang="zh-CN" sz="2400" dirty="0">
                <a:latin typeface="楷体" panose="02010609060101010101" pitchFamily="49" charset="-122"/>
                <a:ea typeface="楷体" panose="02010609060101010101" pitchFamily="49" charset="-122"/>
              </a:rPr>
              <a:t>2.</a:t>
            </a:r>
            <a:r>
              <a:rPr lang="zh-CN" altLang="en-US" sz="2400" dirty="0">
                <a:latin typeface="楷体" panose="02010609060101010101" pitchFamily="49" charset="-122"/>
                <a:ea typeface="楷体" panose="02010609060101010101" pitchFamily="49" charset="-122"/>
              </a:rPr>
              <a:t>客户、顾客和其他风险承担者</a:t>
            </a:r>
          </a:p>
          <a:p>
            <a:pPr>
              <a:lnSpc>
                <a:spcPct val="90000"/>
              </a:lnSpc>
            </a:pPr>
            <a:r>
              <a:rPr lang="zh-CN" altLang="en-US" sz="2400" dirty="0">
                <a:latin typeface="楷体" panose="02010609060101010101" pitchFamily="49" charset="-122"/>
                <a:ea typeface="楷体" panose="02010609060101010101" pitchFamily="49" charset="-122"/>
              </a:rPr>
              <a:t>	</a:t>
            </a:r>
            <a:r>
              <a:rPr lang="en-US" altLang="zh-CN" sz="2400" dirty="0">
                <a:latin typeface="楷体" panose="02010609060101010101" pitchFamily="49" charset="-122"/>
                <a:ea typeface="楷体" panose="02010609060101010101" pitchFamily="49" charset="-122"/>
              </a:rPr>
              <a:t>2.1</a:t>
            </a:r>
            <a:r>
              <a:rPr lang="zh-CN" altLang="en-US" sz="2400" dirty="0">
                <a:latin typeface="楷体" panose="02010609060101010101" pitchFamily="49" charset="-122"/>
                <a:ea typeface="楷体" panose="02010609060101010101" pitchFamily="49" charset="-122"/>
              </a:rPr>
              <a:t>客户</a:t>
            </a:r>
          </a:p>
          <a:p>
            <a:pPr>
              <a:lnSpc>
                <a:spcPct val="90000"/>
              </a:lnSpc>
            </a:pPr>
            <a:r>
              <a:rPr lang="zh-CN" altLang="en-US" sz="2400" dirty="0">
                <a:latin typeface="楷体" panose="02010609060101010101" pitchFamily="49" charset="-122"/>
                <a:ea typeface="楷体" panose="02010609060101010101" pitchFamily="49" charset="-122"/>
              </a:rPr>
              <a:t>	</a:t>
            </a:r>
            <a:r>
              <a:rPr lang="en-US" altLang="zh-CN" sz="2400" dirty="0">
                <a:latin typeface="楷体" panose="02010609060101010101" pitchFamily="49" charset="-122"/>
                <a:ea typeface="楷体" panose="02010609060101010101" pitchFamily="49" charset="-122"/>
              </a:rPr>
              <a:t>2.2</a:t>
            </a:r>
            <a:r>
              <a:rPr lang="zh-CN" altLang="en-US" sz="2400" dirty="0">
                <a:latin typeface="楷体" panose="02010609060101010101" pitchFamily="49" charset="-122"/>
                <a:ea typeface="楷体" panose="02010609060101010101" pitchFamily="49" charset="-122"/>
              </a:rPr>
              <a:t>顾客</a:t>
            </a:r>
          </a:p>
          <a:p>
            <a:pPr>
              <a:lnSpc>
                <a:spcPct val="90000"/>
              </a:lnSpc>
            </a:pPr>
            <a:r>
              <a:rPr lang="zh-CN" altLang="en-US" sz="2400" dirty="0">
                <a:latin typeface="楷体" panose="02010609060101010101" pitchFamily="49" charset="-122"/>
                <a:ea typeface="楷体" panose="02010609060101010101" pitchFamily="49" charset="-122"/>
              </a:rPr>
              <a:t>	</a:t>
            </a:r>
            <a:r>
              <a:rPr lang="en-US" altLang="zh-CN" sz="2400" dirty="0">
                <a:latin typeface="楷体" panose="02010609060101010101" pitchFamily="49" charset="-122"/>
                <a:ea typeface="楷体" panose="02010609060101010101" pitchFamily="49" charset="-122"/>
              </a:rPr>
              <a:t>2.3</a:t>
            </a:r>
            <a:r>
              <a:rPr lang="zh-CN" altLang="en-US" sz="2400" dirty="0">
                <a:latin typeface="楷体" panose="02010609060101010101" pitchFamily="49" charset="-122"/>
                <a:ea typeface="楷体" panose="02010609060101010101" pitchFamily="49" charset="-122"/>
              </a:rPr>
              <a:t>其他风险承担者</a:t>
            </a:r>
          </a:p>
        </p:txBody>
      </p:sp>
      <p:sp>
        <p:nvSpPr>
          <p:cNvPr id="6" name="矩形 5"/>
          <p:cNvSpPr/>
          <p:nvPr/>
        </p:nvSpPr>
        <p:spPr>
          <a:xfrm>
            <a:off x="2770909" y="2275234"/>
            <a:ext cx="6650182" cy="757130"/>
          </a:xfrm>
          <a:prstGeom prst="rect">
            <a:avLst/>
          </a:prstGeom>
        </p:spPr>
        <p:txBody>
          <a:bodyPr wrap="square">
            <a:spAutoFit/>
          </a:bodyPr>
          <a:lstStyle/>
          <a:p>
            <a:pPr>
              <a:lnSpc>
                <a:spcPct val="90000"/>
              </a:lnSpc>
            </a:pPr>
            <a:endParaRPr lang="en-US" altLang="zh-CN" sz="2400" dirty="0">
              <a:latin typeface="楷体" panose="02010609060101010101" pitchFamily="49" charset="-122"/>
              <a:ea typeface="楷体" panose="02010609060101010101" pitchFamily="49" charset="-122"/>
            </a:endParaRPr>
          </a:p>
          <a:p>
            <a:pPr>
              <a:lnSpc>
                <a:spcPct val="90000"/>
              </a:lnSpc>
            </a:pPr>
            <a:r>
              <a:rPr lang="en-US" altLang="zh-CN" sz="2400" dirty="0">
                <a:latin typeface="楷体" panose="02010609060101010101" pitchFamily="49" charset="-122"/>
                <a:ea typeface="楷体" panose="02010609060101010101" pitchFamily="49" charset="-122"/>
              </a:rPr>
              <a:t>	</a:t>
            </a:r>
            <a:endParaRPr lang="zh-CN" altLang="en-US" sz="2400" dirty="0">
              <a:latin typeface="楷体" panose="02010609060101010101" pitchFamily="49" charset="-122"/>
              <a:ea typeface="楷体" panose="02010609060101010101" pitchFamily="49" charset="-122"/>
            </a:endParaRPr>
          </a:p>
        </p:txBody>
      </p:sp>
      <p:pic>
        <p:nvPicPr>
          <p:cNvPr id="7" name="图片 6"/>
          <p:cNvPicPr>
            <a:picLocks noChangeAspect="1"/>
          </p:cNvPicPr>
          <p:nvPr/>
        </p:nvPicPr>
        <p:blipFill rotWithShape="1">
          <a:blip r:embed="rId2"/>
          <a:srcRect l="7203" r="6777" b="79400"/>
          <a:stretch/>
        </p:blipFill>
        <p:spPr>
          <a:xfrm>
            <a:off x="6078281" y="3372929"/>
            <a:ext cx="5630175" cy="2514113"/>
          </a:xfrm>
          <a:prstGeom prst="rect">
            <a:avLst/>
          </a:prstGeom>
          <a:ln>
            <a:noFill/>
          </a:ln>
          <a:effectLst>
            <a:outerShdw blurRad="292100" dist="139700" dir="2700000" algn="tl" rotWithShape="0">
              <a:srgbClr val="333333">
                <a:alpha val="65000"/>
              </a:srgbClr>
            </a:outerShdw>
          </a:effectLst>
        </p:spPr>
      </p:pic>
      <p:sp>
        <p:nvSpPr>
          <p:cNvPr id="8" name="文本框 7"/>
          <p:cNvSpPr txBox="1"/>
          <p:nvPr/>
        </p:nvSpPr>
        <p:spPr>
          <a:xfrm>
            <a:off x="8336067" y="2286165"/>
            <a:ext cx="1114601" cy="523220"/>
          </a:xfrm>
          <a:prstGeom prst="rect">
            <a:avLst/>
          </a:prstGeom>
          <a:noFill/>
        </p:spPr>
        <p:txBody>
          <a:bodyPr wrap="none" rtlCol="0">
            <a:spAutoFit/>
          </a:bodyPr>
          <a:lstStyle/>
          <a:p>
            <a:r>
              <a:rPr lang="en-US" altLang="zh-CN" sz="2800" i="1" dirty="0" err="1">
                <a:latin typeface="Times New Roman" panose="02020603050405020304" pitchFamily="18" charset="0"/>
                <a:cs typeface="Times New Roman" panose="02020603050405020304" pitchFamily="18" charset="0"/>
              </a:rPr>
              <a:t>Volere</a:t>
            </a:r>
            <a:endParaRPr lang="zh-CN" altLang="en-US" sz="28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82746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需求规格说明文档</a:t>
            </a:r>
          </a:p>
        </p:txBody>
      </p:sp>
      <p:sp>
        <p:nvSpPr>
          <p:cNvPr id="3" name="内容占位符 2"/>
          <p:cNvSpPr>
            <a:spLocks noGrp="1"/>
          </p:cNvSpPr>
          <p:nvPr>
            <p:ph idx="1"/>
          </p:nvPr>
        </p:nvSpPr>
        <p:spPr>
          <a:xfrm>
            <a:off x="838200" y="1236617"/>
            <a:ext cx="2882900" cy="4277930"/>
          </a:xfrm>
        </p:spPr>
        <p:txBody>
          <a:bodyPr>
            <a:normAutofit/>
          </a:bodyPr>
          <a:lstStyle/>
          <a:p>
            <a:r>
              <a:rPr lang="zh-CN" altLang="en-US" dirty="0"/>
              <a:t>需求规格说明文档常见的模板</a:t>
            </a:r>
            <a:r>
              <a:rPr lang="en-US" altLang="zh-CN" dirty="0"/>
              <a:t>-</a:t>
            </a:r>
            <a:r>
              <a:rPr lang="zh-CN" altLang="en-US" dirty="0">
                <a:solidFill>
                  <a:schemeClr val="hlink"/>
                </a:solidFill>
              </a:rPr>
              <a:t>某公司版本</a:t>
            </a:r>
            <a:endParaRPr lang="en-US" altLang="zh-CN" dirty="0">
              <a:solidFill>
                <a:srgbClr val="CC00CC"/>
              </a:solidFill>
            </a:endParaRPr>
          </a:p>
        </p:txBody>
      </p:sp>
      <p:sp>
        <p:nvSpPr>
          <p:cNvPr id="4" name="灯片编号占位符 3"/>
          <p:cNvSpPr>
            <a:spLocks noGrp="1"/>
          </p:cNvSpPr>
          <p:nvPr>
            <p:ph type="sldNum" sz="quarter" idx="12"/>
          </p:nvPr>
        </p:nvSpPr>
        <p:spPr/>
        <p:txBody>
          <a:bodyPr/>
          <a:lstStyle/>
          <a:p>
            <a:fld id="{61F11F2F-59C7-484E-ABBA-B715CE84EDE9}" type="slidenum">
              <a:rPr lang="zh-CN" altLang="en-US" smtClean="0"/>
              <a:t>85</a:t>
            </a:fld>
            <a:endParaRPr lang="zh-CN" altLang="en-US" dirty="0"/>
          </a:p>
        </p:txBody>
      </p:sp>
      <p:sp>
        <p:nvSpPr>
          <p:cNvPr id="5" name="矩形: 圆角 4"/>
          <p:cNvSpPr/>
          <p:nvPr/>
        </p:nvSpPr>
        <p:spPr>
          <a:xfrm>
            <a:off x="3503758" y="1236617"/>
            <a:ext cx="7850042" cy="5075283"/>
          </a:xfrm>
          <a:prstGeom prst="roundRect">
            <a:avLst>
              <a:gd name="adj" fmla="val 7309"/>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90000"/>
              </a:lnSpc>
            </a:pPr>
            <a:endParaRPr lang="zh-CN" altLang="en-US" sz="2400" dirty="0">
              <a:latin typeface="楷体" panose="02010609060101010101" pitchFamily="49" charset="-122"/>
              <a:ea typeface="楷体" panose="02010609060101010101" pitchFamily="49" charset="-122"/>
            </a:endParaRPr>
          </a:p>
        </p:txBody>
      </p:sp>
      <p:sp>
        <p:nvSpPr>
          <p:cNvPr id="6" name="矩形 5"/>
          <p:cNvSpPr/>
          <p:nvPr/>
        </p:nvSpPr>
        <p:spPr>
          <a:xfrm>
            <a:off x="2770909" y="2275234"/>
            <a:ext cx="6650182" cy="757130"/>
          </a:xfrm>
          <a:prstGeom prst="rect">
            <a:avLst/>
          </a:prstGeom>
        </p:spPr>
        <p:txBody>
          <a:bodyPr wrap="square">
            <a:spAutoFit/>
          </a:bodyPr>
          <a:lstStyle/>
          <a:p>
            <a:pPr>
              <a:lnSpc>
                <a:spcPct val="90000"/>
              </a:lnSpc>
            </a:pPr>
            <a:endParaRPr lang="en-US" altLang="zh-CN" sz="2400" dirty="0">
              <a:latin typeface="楷体" panose="02010609060101010101" pitchFamily="49" charset="-122"/>
              <a:ea typeface="楷体" panose="02010609060101010101" pitchFamily="49" charset="-122"/>
            </a:endParaRPr>
          </a:p>
          <a:p>
            <a:pPr>
              <a:lnSpc>
                <a:spcPct val="90000"/>
              </a:lnSpc>
            </a:pPr>
            <a:r>
              <a:rPr lang="en-US" altLang="zh-CN" sz="2400" dirty="0">
                <a:latin typeface="楷体" panose="02010609060101010101" pitchFamily="49" charset="-122"/>
                <a:ea typeface="楷体" panose="02010609060101010101" pitchFamily="49" charset="-122"/>
              </a:rPr>
              <a:t>	</a:t>
            </a:r>
            <a:endParaRPr lang="zh-CN" altLang="en-US" sz="2400" dirty="0">
              <a:latin typeface="楷体" panose="02010609060101010101" pitchFamily="49" charset="-122"/>
              <a:ea typeface="楷体" panose="02010609060101010101" pitchFamily="49" charset="-122"/>
            </a:endParaRPr>
          </a:p>
        </p:txBody>
      </p:sp>
      <p:pic>
        <p:nvPicPr>
          <p:cNvPr id="9" name="图片 3" descr="Requirements Specification Template - 闲云孤鹤的浏览器"/>
          <p:cNvPicPr>
            <a:picLocks noChangeAspect="1"/>
          </p:cNvPicPr>
          <p:nvPr/>
        </p:nvPicPr>
        <p:blipFill>
          <a:blip r:embed="rId2" cstate="print">
            <a:extLst>
              <a:ext uri="{28A0092B-C50C-407E-A947-70E740481C1C}">
                <a14:useLocalDpi xmlns:a14="http://schemas.microsoft.com/office/drawing/2010/main" val="0"/>
              </a:ext>
            </a:extLst>
          </a:blip>
          <a:srcRect l="3937" t="11536" r="38577" b="63055"/>
          <a:stretch>
            <a:fillRect/>
          </a:stretch>
        </p:blipFill>
        <p:spPr bwMode="auto">
          <a:xfrm>
            <a:off x="5226050" y="1438090"/>
            <a:ext cx="3985264" cy="94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4"/>
          <p:cNvPicPr>
            <a:picLocks noChangeAspect="1"/>
          </p:cNvPicPr>
          <p:nvPr/>
        </p:nvPicPr>
        <p:blipFill>
          <a:blip r:embed="rId3">
            <a:extLst>
              <a:ext uri="{28A0092B-C50C-407E-A947-70E740481C1C}">
                <a14:useLocalDpi xmlns:a14="http://schemas.microsoft.com/office/drawing/2010/main" val="0"/>
              </a:ext>
            </a:extLst>
          </a:blip>
          <a:srcRect l="17712" t="27600" r="15744" b="9401"/>
          <a:stretch>
            <a:fillRect/>
          </a:stretch>
        </p:blipFill>
        <p:spPr bwMode="auto">
          <a:xfrm>
            <a:off x="3810578" y="2423327"/>
            <a:ext cx="7079672" cy="3770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06165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需求规格说明文档</a:t>
            </a:r>
          </a:p>
        </p:txBody>
      </p:sp>
      <p:sp>
        <p:nvSpPr>
          <p:cNvPr id="3" name="内容占位符 2"/>
          <p:cNvSpPr>
            <a:spLocks noGrp="1"/>
          </p:cNvSpPr>
          <p:nvPr>
            <p:ph idx="1"/>
          </p:nvPr>
        </p:nvSpPr>
        <p:spPr>
          <a:xfrm>
            <a:off x="838200" y="1236617"/>
            <a:ext cx="2336800" cy="4351338"/>
          </a:xfrm>
        </p:spPr>
        <p:txBody>
          <a:bodyPr>
            <a:normAutofit/>
          </a:bodyPr>
          <a:lstStyle/>
          <a:p>
            <a:r>
              <a:rPr lang="zh-CN" altLang="en-US" dirty="0"/>
              <a:t>需求规格说明文档常见的模板</a:t>
            </a:r>
            <a:r>
              <a:rPr lang="en-US" altLang="zh-CN" dirty="0"/>
              <a:t>-</a:t>
            </a:r>
            <a:r>
              <a:rPr lang="zh-CN" altLang="en-US" dirty="0">
                <a:solidFill>
                  <a:schemeClr val="hlink"/>
                </a:solidFill>
              </a:rPr>
              <a:t>某公司版本</a:t>
            </a:r>
            <a:endParaRPr lang="en-US" altLang="zh-CN" dirty="0">
              <a:solidFill>
                <a:srgbClr val="CC00CC"/>
              </a:solidFill>
            </a:endParaRPr>
          </a:p>
        </p:txBody>
      </p:sp>
      <p:sp>
        <p:nvSpPr>
          <p:cNvPr id="4" name="灯片编号占位符 3"/>
          <p:cNvSpPr>
            <a:spLocks noGrp="1"/>
          </p:cNvSpPr>
          <p:nvPr>
            <p:ph type="sldNum" sz="quarter" idx="12"/>
          </p:nvPr>
        </p:nvSpPr>
        <p:spPr/>
        <p:txBody>
          <a:bodyPr/>
          <a:lstStyle/>
          <a:p>
            <a:fld id="{61F11F2F-59C7-484E-ABBA-B715CE84EDE9}" type="slidenum">
              <a:rPr lang="zh-CN" altLang="en-US" smtClean="0"/>
              <a:t>86</a:t>
            </a:fld>
            <a:endParaRPr lang="zh-CN" altLang="en-US" dirty="0"/>
          </a:p>
        </p:txBody>
      </p:sp>
      <p:sp>
        <p:nvSpPr>
          <p:cNvPr id="5" name="矩形: 圆角 4"/>
          <p:cNvSpPr/>
          <p:nvPr/>
        </p:nvSpPr>
        <p:spPr>
          <a:xfrm>
            <a:off x="3638551" y="1236617"/>
            <a:ext cx="7777595" cy="5062583"/>
          </a:xfrm>
          <a:prstGeom prst="roundRect">
            <a:avLst>
              <a:gd name="adj" fmla="val 7309"/>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90000"/>
              </a:lnSpc>
            </a:pPr>
            <a:endParaRPr lang="zh-CN" altLang="en-US" sz="2400" dirty="0">
              <a:latin typeface="楷体" panose="02010609060101010101" pitchFamily="49" charset="-122"/>
              <a:ea typeface="楷体" panose="02010609060101010101" pitchFamily="49" charset="-122"/>
            </a:endParaRPr>
          </a:p>
        </p:txBody>
      </p:sp>
      <p:sp>
        <p:nvSpPr>
          <p:cNvPr id="6" name="矩形 5"/>
          <p:cNvSpPr/>
          <p:nvPr/>
        </p:nvSpPr>
        <p:spPr>
          <a:xfrm>
            <a:off x="2770909" y="2275234"/>
            <a:ext cx="6650182" cy="757130"/>
          </a:xfrm>
          <a:prstGeom prst="rect">
            <a:avLst/>
          </a:prstGeom>
        </p:spPr>
        <p:txBody>
          <a:bodyPr wrap="square">
            <a:spAutoFit/>
          </a:bodyPr>
          <a:lstStyle/>
          <a:p>
            <a:pPr>
              <a:lnSpc>
                <a:spcPct val="90000"/>
              </a:lnSpc>
            </a:pPr>
            <a:endParaRPr lang="en-US" altLang="zh-CN" sz="2400" dirty="0">
              <a:latin typeface="楷体" panose="02010609060101010101" pitchFamily="49" charset="-122"/>
              <a:ea typeface="楷体" panose="02010609060101010101" pitchFamily="49" charset="-122"/>
            </a:endParaRPr>
          </a:p>
          <a:p>
            <a:pPr>
              <a:lnSpc>
                <a:spcPct val="90000"/>
              </a:lnSpc>
            </a:pPr>
            <a:r>
              <a:rPr lang="en-US" altLang="zh-CN" sz="2400" dirty="0">
                <a:latin typeface="楷体" panose="02010609060101010101" pitchFamily="49" charset="-122"/>
                <a:ea typeface="楷体" panose="02010609060101010101" pitchFamily="49" charset="-122"/>
              </a:rPr>
              <a:t>	</a:t>
            </a:r>
            <a:endParaRPr lang="zh-CN" altLang="en-US" sz="2400" dirty="0">
              <a:latin typeface="楷体" panose="02010609060101010101" pitchFamily="49" charset="-122"/>
              <a:ea typeface="楷体" panose="02010609060101010101" pitchFamily="49" charset="-122"/>
            </a:endParaRPr>
          </a:p>
        </p:txBody>
      </p:sp>
      <p:pic>
        <p:nvPicPr>
          <p:cNvPr id="9" name="图片 3" descr="Requirements Specification Template - 闲云孤鹤的浏览器"/>
          <p:cNvPicPr>
            <a:picLocks noChangeAspect="1"/>
          </p:cNvPicPr>
          <p:nvPr/>
        </p:nvPicPr>
        <p:blipFill>
          <a:blip r:embed="rId2" cstate="print">
            <a:extLst>
              <a:ext uri="{28A0092B-C50C-407E-A947-70E740481C1C}">
                <a14:useLocalDpi xmlns:a14="http://schemas.microsoft.com/office/drawing/2010/main" val="0"/>
              </a:ext>
            </a:extLst>
          </a:blip>
          <a:srcRect l="3937" t="11536" r="38577" b="63055"/>
          <a:stretch>
            <a:fillRect/>
          </a:stretch>
        </p:blipFill>
        <p:spPr bwMode="auto">
          <a:xfrm>
            <a:off x="5702299" y="1332241"/>
            <a:ext cx="4234295" cy="99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2"/>
          <p:cNvPicPr>
            <a:picLocks noChangeAspect="1"/>
          </p:cNvPicPr>
          <p:nvPr/>
        </p:nvPicPr>
        <p:blipFill rotWithShape="1">
          <a:blip r:embed="rId3">
            <a:extLst>
              <a:ext uri="{28A0092B-C50C-407E-A947-70E740481C1C}">
                <a14:useLocalDpi xmlns:a14="http://schemas.microsoft.com/office/drawing/2010/main" val="0"/>
              </a:ext>
            </a:extLst>
          </a:blip>
          <a:srcRect l="18500" t="35300" r="40515" b="20599"/>
          <a:stretch/>
        </p:blipFill>
        <p:spPr bwMode="auto">
          <a:xfrm>
            <a:off x="4926795" y="2388966"/>
            <a:ext cx="6071405" cy="36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55166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需求规格说明文档</a:t>
            </a:r>
          </a:p>
        </p:txBody>
      </p:sp>
      <p:sp>
        <p:nvSpPr>
          <p:cNvPr id="3" name="内容占位符 2"/>
          <p:cNvSpPr>
            <a:spLocks noGrp="1"/>
          </p:cNvSpPr>
          <p:nvPr>
            <p:ph idx="1"/>
          </p:nvPr>
        </p:nvSpPr>
        <p:spPr>
          <a:xfrm>
            <a:off x="838200" y="1253331"/>
            <a:ext cx="7886700" cy="4351338"/>
          </a:xfrm>
        </p:spPr>
        <p:txBody>
          <a:bodyPr>
            <a:normAutofit/>
          </a:bodyPr>
          <a:lstStyle/>
          <a:p>
            <a:r>
              <a:rPr lang="zh-CN" altLang="en-US" dirty="0"/>
              <a:t>需求规格说明文档常见的模板</a:t>
            </a:r>
            <a:r>
              <a:rPr lang="en-US" altLang="zh-CN" dirty="0"/>
              <a:t>-</a:t>
            </a:r>
            <a:r>
              <a:rPr lang="zh-CN" altLang="en-US" dirty="0">
                <a:solidFill>
                  <a:schemeClr val="hlink"/>
                </a:solidFill>
              </a:rPr>
              <a:t>某公司版本</a:t>
            </a:r>
            <a:endParaRPr lang="en-US" altLang="zh-CN" dirty="0">
              <a:solidFill>
                <a:srgbClr val="CC00CC"/>
              </a:solidFill>
            </a:endParaRPr>
          </a:p>
        </p:txBody>
      </p:sp>
      <p:sp>
        <p:nvSpPr>
          <p:cNvPr id="4" name="灯片编号占位符 3"/>
          <p:cNvSpPr>
            <a:spLocks noGrp="1"/>
          </p:cNvSpPr>
          <p:nvPr>
            <p:ph type="sldNum" sz="quarter" idx="12"/>
          </p:nvPr>
        </p:nvSpPr>
        <p:spPr/>
        <p:txBody>
          <a:bodyPr/>
          <a:lstStyle/>
          <a:p>
            <a:fld id="{61F11F2F-59C7-484E-ABBA-B715CE84EDE9}" type="slidenum">
              <a:rPr lang="zh-CN" altLang="en-US" smtClean="0"/>
              <a:t>87</a:t>
            </a:fld>
            <a:endParaRPr lang="zh-CN" altLang="en-US" dirty="0"/>
          </a:p>
        </p:txBody>
      </p:sp>
      <p:sp>
        <p:nvSpPr>
          <p:cNvPr id="5" name="矩形: 圆角 4"/>
          <p:cNvSpPr/>
          <p:nvPr/>
        </p:nvSpPr>
        <p:spPr>
          <a:xfrm>
            <a:off x="1352550" y="1849485"/>
            <a:ext cx="10001250" cy="4416233"/>
          </a:xfrm>
          <a:prstGeom prst="roundRect">
            <a:avLst>
              <a:gd name="adj" fmla="val 7309"/>
            </a:avLst>
          </a:prstGeom>
        </p:spPr>
        <p:style>
          <a:lnRef idx="2">
            <a:schemeClr val="accent1"/>
          </a:lnRef>
          <a:fillRef idx="1">
            <a:schemeClr val="lt1"/>
          </a:fillRef>
          <a:effectRef idx="0">
            <a:schemeClr val="accent1"/>
          </a:effectRef>
          <a:fontRef idx="minor">
            <a:schemeClr val="dk1"/>
          </a:fontRef>
        </p:style>
        <p:txBody>
          <a:bodyPr numCol="2" rtlCol="0" anchor="ctr"/>
          <a:lstStyle/>
          <a:p>
            <a:pPr>
              <a:lnSpc>
                <a:spcPct val="90000"/>
              </a:lnSpc>
            </a:pPr>
            <a:r>
              <a:rPr lang="en-US" altLang="zh-CN" sz="2800" dirty="0">
                <a:latin typeface="楷体" panose="02010609060101010101" pitchFamily="49" charset="-122"/>
                <a:ea typeface="楷体" panose="02010609060101010101" pitchFamily="49" charset="-122"/>
              </a:rPr>
              <a:t>3.</a:t>
            </a:r>
            <a:r>
              <a:rPr lang="zh-CN" altLang="en-US" sz="2800" dirty="0">
                <a:latin typeface="楷体" panose="02010609060101010101" pitchFamily="49" charset="-122"/>
                <a:ea typeface="楷体" panose="02010609060101010101" pitchFamily="49" charset="-122"/>
              </a:rPr>
              <a:t>产品的用户</a:t>
            </a:r>
          </a:p>
          <a:p>
            <a:pPr>
              <a:lnSpc>
                <a:spcPct val="90000"/>
              </a:lnSpc>
            </a:pP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3.1</a:t>
            </a:r>
            <a:r>
              <a:rPr lang="zh-CN" altLang="en-US" sz="2800" dirty="0">
                <a:latin typeface="楷体" panose="02010609060101010101" pitchFamily="49" charset="-122"/>
                <a:ea typeface="楷体" panose="02010609060101010101" pitchFamily="49" charset="-122"/>
              </a:rPr>
              <a:t>产品的直接操作用户</a:t>
            </a:r>
          </a:p>
          <a:p>
            <a:pPr>
              <a:lnSpc>
                <a:spcPct val="90000"/>
              </a:lnSpc>
            </a:pP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	3.2</a:t>
            </a:r>
            <a:r>
              <a:rPr lang="zh-CN" altLang="en-US" sz="2800" dirty="0">
                <a:latin typeface="楷体" panose="02010609060101010101" pitchFamily="49" charset="-122"/>
                <a:ea typeface="楷体" panose="02010609060101010101" pitchFamily="49" charset="-122"/>
              </a:rPr>
              <a:t>对用户设定的优先级</a:t>
            </a:r>
          </a:p>
          <a:p>
            <a:pPr>
              <a:lnSpc>
                <a:spcPct val="90000"/>
              </a:lnSpc>
            </a:pP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3.3</a:t>
            </a:r>
            <a:r>
              <a:rPr lang="zh-CN" altLang="en-US" sz="2800" dirty="0">
                <a:latin typeface="楷体" panose="02010609060101010101" pitchFamily="49" charset="-122"/>
                <a:ea typeface="楷体" panose="02010609060101010101" pitchFamily="49" charset="-122"/>
              </a:rPr>
              <a:t>用户参与程度</a:t>
            </a:r>
          </a:p>
          <a:p>
            <a:pPr>
              <a:lnSpc>
                <a:spcPct val="90000"/>
              </a:lnSpc>
            </a:pP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3.4</a:t>
            </a:r>
            <a:r>
              <a:rPr lang="zh-CN" altLang="en-US" sz="2800" dirty="0">
                <a:latin typeface="楷体" panose="02010609060101010101" pitchFamily="49" charset="-122"/>
                <a:ea typeface="楷体" panose="02010609060101010101" pitchFamily="49" charset="-122"/>
              </a:rPr>
              <a:t>维护用户和服务技术人员</a:t>
            </a:r>
          </a:p>
          <a:p>
            <a:pPr>
              <a:lnSpc>
                <a:spcPct val="90000"/>
              </a:lnSpc>
            </a:pPr>
            <a:r>
              <a:rPr lang="en-US" altLang="zh-CN" sz="2800" dirty="0">
                <a:latin typeface="楷体" panose="02010609060101010101" pitchFamily="49" charset="-122"/>
                <a:ea typeface="楷体" panose="02010609060101010101" pitchFamily="49" charset="-122"/>
              </a:rPr>
              <a:t>Part Ⅱ</a:t>
            </a:r>
            <a:r>
              <a:rPr lang="zh-CN" altLang="en-US" sz="2800" dirty="0">
                <a:latin typeface="楷体" panose="02010609060101010101" pitchFamily="49" charset="-122"/>
                <a:ea typeface="楷体" panose="02010609060101010101" pitchFamily="49" charset="-122"/>
              </a:rPr>
              <a:t>：产品限制条件</a:t>
            </a:r>
          </a:p>
          <a:p>
            <a:pPr>
              <a:lnSpc>
                <a:spcPct val="90000"/>
              </a:lnSpc>
            </a:pPr>
            <a:r>
              <a:rPr lang="en-US" altLang="zh-CN" sz="2800" dirty="0">
                <a:latin typeface="楷体" panose="02010609060101010101" pitchFamily="49" charset="-122"/>
                <a:ea typeface="楷体" panose="02010609060101010101" pitchFamily="49" charset="-122"/>
              </a:rPr>
              <a:t>4.</a:t>
            </a:r>
            <a:r>
              <a:rPr lang="zh-CN" altLang="en-US" sz="2800" dirty="0">
                <a:latin typeface="楷体" panose="02010609060101010101" pitchFamily="49" charset="-122"/>
                <a:ea typeface="楷体" panose="02010609060101010101" pitchFamily="49" charset="-122"/>
              </a:rPr>
              <a:t>强制的限制条件</a:t>
            </a:r>
          </a:p>
          <a:p>
            <a:pPr>
              <a:lnSpc>
                <a:spcPct val="90000"/>
              </a:lnSpc>
            </a:pP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4.1</a:t>
            </a:r>
            <a:r>
              <a:rPr lang="zh-CN" altLang="en-US" sz="2800" dirty="0">
                <a:latin typeface="楷体" panose="02010609060101010101" pitchFamily="49" charset="-122"/>
                <a:ea typeface="楷体" panose="02010609060101010101" pitchFamily="49" charset="-122"/>
              </a:rPr>
              <a:t>解决方案的限制条件</a:t>
            </a:r>
          </a:p>
          <a:p>
            <a:pPr>
              <a:lnSpc>
                <a:spcPct val="90000"/>
              </a:lnSpc>
            </a:pP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4.2</a:t>
            </a:r>
            <a:r>
              <a:rPr lang="zh-CN" altLang="en-US" sz="2800" dirty="0">
                <a:latin typeface="楷体" panose="02010609060101010101" pitchFamily="49" charset="-122"/>
                <a:ea typeface="楷体" panose="02010609060101010101" pitchFamily="49" charset="-122"/>
              </a:rPr>
              <a:t>当前系统的现实环境</a:t>
            </a:r>
          </a:p>
          <a:p>
            <a:pPr>
              <a:lnSpc>
                <a:spcPct val="90000"/>
              </a:lnSpc>
            </a:pP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4.3</a:t>
            </a:r>
            <a:r>
              <a:rPr lang="zh-CN" altLang="en-US" sz="2800" dirty="0">
                <a:latin typeface="楷体" panose="02010609060101010101" pitchFamily="49" charset="-122"/>
                <a:ea typeface="楷体" panose="02010609060101010101" pitchFamily="49" charset="-122"/>
              </a:rPr>
              <a:t>伙伴应用或协作应用</a:t>
            </a:r>
          </a:p>
          <a:p>
            <a:pPr>
              <a:lnSpc>
                <a:spcPct val="90000"/>
              </a:lnSpc>
            </a:pP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4.4</a:t>
            </a:r>
            <a:r>
              <a:rPr lang="zh-CN" altLang="en-US" sz="2800" dirty="0">
                <a:latin typeface="楷体" panose="02010609060101010101" pitchFamily="49" charset="-122"/>
                <a:ea typeface="楷体" panose="02010609060101010101" pitchFamily="49" charset="-122"/>
              </a:rPr>
              <a:t>立即可用的软件</a:t>
            </a:r>
          </a:p>
          <a:p>
            <a:pPr>
              <a:lnSpc>
                <a:spcPct val="90000"/>
              </a:lnSpc>
            </a:pP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4.5</a:t>
            </a:r>
            <a:r>
              <a:rPr lang="zh-CN" altLang="en-US" sz="2800" dirty="0">
                <a:latin typeface="楷体" panose="02010609060101010101" pitchFamily="49" charset="-122"/>
                <a:ea typeface="楷体" panose="02010609060101010101" pitchFamily="49" charset="-122"/>
              </a:rPr>
              <a:t>预期的工作地点环境</a:t>
            </a:r>
          </a:p>
          <a:p>
            <a:pPr>
              <a:lnSpc>
                <a:spcPct val="90000"/>
              </a:lnSpc>
            </a:pP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	4.6</a:t>
            </a:r>
            <a:r>
              <a:rPr lang="zh-CN" altLang="en-US" sz="2800" dirty="0">
                <a:latin typeface="楷体" panose="02010609060101010101" pitchFamily="49" charset="-122"/>
                <a:ea typeface="楷体" panose="02010609060101010101" pitchFamily="49" charset="-122"/>
              </a:rPr>
              <a:t>进度计划限制条件</a:t>
            </a:r>
          </a:p>
          <a:p>
            <a:pPr>
              <a:lnSpc>
                <a:spcPct val="90000"/>
              </a:lnSpc>
            </a:pP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4.7</a:t>
            </a:r>
            <a:r>
              <a:rPr lang="zh-CN" altLang="en-US" sz="2800" dirty="0">
                <a:latin typeface="楷体" panose="02010609060101010101" pitchFamily="49" charset="-122"/>
                <a:ea typeface="楷体" panose="02010609060101010101" pitchFamily="49" charset="-122"/>
              </a:rPr>
              <a:t>该产品的财务预算</a:t>
            </a:r>
          </a:p>
        </p:txBody>
      </p:sp>
    </p:spTree>
    <p:extLst>
      <p:ext uri="{BB962C8B-B14F-4D97-AF65-F5344CB8AC3E}">
        <p14:creationId xmlns:p14="http://schemas.microsoft.com/office/powerpoint/2010/main" val="39157278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需求规格说明文档</a:t>
            </a:r>
          </a:p>
        </p:txBody>
      </p:sp>
      <p:sp>
        <p:nvSpPr>
          <p:cNvPr id="3" name="内容占位符 2"/>
          <p:cNvSpPr>
            <a:spLocks noGrp="1"/>
          </p:cNvSpPr>
          <p:nvPr>
            <p:ph idx="1"/>
          </p:nvPr>
        </p:nvSpPr>
        <p:spPr>
          <a:xfrm>
            <a:off x="838200" y="1253331"/>
            <a:ext cx="2724150" cy="4351338"/>
          </a:xfrm>
        </p:spPr>
        <p:txBody>
          <a:bodyPr>
            <a:normAutofit/>
          </a:bodyPr>
          <a:lstStyle/>
          <a:p>
            <a:r>
              <a:rPr lang="zh-CN" altLang="en-US" dirty="0"/>
              <a:t>需求规格说明文档常见的模板</a:t>
            </a:r>
            <a:r>
              <a:rPr lang="en-US" altLang="zh-CN" dirty="0"/>
              <a:t>-</a:t>
            </a:r>
            <a:r>
              <a:rPr lang="zh-CN" altLang="en-US" dirty="0">
                <a:solidFill>
                  <a:schemeClr val="hlink"/>
                </a:solidFill>
              </a:rPr>
              <a:t>某公司版本</a:t>
            </a:r>
            <a:endParaRPr lang="en-US" altLang="zh-CN" dirty="0">
              <a:solidFill>
                <a:srgbClr val="CC00CC"/>
              </a:solidFill>
            </a:endParaRPr>
          </a:p>
        </p:txBody>
      </p:sp>
      <p:sp>
        <p:nvSpPr>
          <p:cNvPr id="4" name="灯片编号占位符 3"/>
          <p:cNvSpPr>
            <a:spLocks noGrp="1"/>
          </p:cNvSpPr>
          <p:nvPr>
            <p:ph type="sldNum" sz="quarter" idx="12"/>
          </p:nvPr>
        </p:nvSpPr>
        <p:spPr/>
        <p:txBody>
          <a:bodyPr/>
          <a:lstStyle/>
          <a:p>
            <a:fld id="{61F11F2F-59C7-484E-ABBA-B715CE84EDE9}" type="slidenum">
              <a:rPr lang="zh-CN" altLang="en-US" smtClean="0"/>
              <a:t>88</a:t>
            </a:fld>
            <a:endParaRPr lang="zh-CN" altLang="en-US" dirty="0"/>
          </a:p>
        </p:txBody>
      </p:sp>
      <p:sp>
        <p:nvSpPr>
          <p:cNvPr id="5" name="矩形: 圆角 4"/>
          <p:cNvSpPr/>
          <p:nvPr/>
        </p:nvSpPr>
        <p:spPr>
          <a:xfrm>
            <a:off x="3540965" y="1190915"/>
            <a:ext cx="7777595" cy="5165435"/>
          </a:xfrm>
          <a:prstGeom prst="roundRect">
            <a:avLst>
              <a:gd name="adj" fmla="val 7309"/>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90000"/>
              </a:lnSpc>
            </a:pPr>
            <a:endParaRPr lang="zh-CN" altLang="en-US" sz="2400" dirty="0">
              <a:latin typeface="楷体" panose="02010609060101010101" pitchFamily="49" charset="-122"/>
              <a:ea typeface="楷体" panose="02010609060101010101" pitchFamily="49" charset="-122"/>
            </a:endParaRPr>
          </a:p>
        </p:txBody>
      </p:sp>
      <p:sp>
        <p:nvSpPr>
          <p:cNvPr id="6" name="矩形 5"/>
          <p:cNvSpPr/>
          <p:nvPr/>
        </p:nvSpPr>
        <p:spPr>
          <a:xfrm>
            <a:off x="2770909" y="2275234"/>
            <a:ext cx="6650182" cy="757130"/>
          </a:xfrm>
          <a:prstGeom prst="rect">
            <a:avLst/>
          </a:prstGeom>
        </p:spPr>
        <p:txBody>
          <a:bodyPr wrap="square">
            <a:spAutoFit/>
          </a:bodyPr>
          <a:lstStyle/>
          <a:p>
            <a:pPr>
              <a:lnSpc>
                <a:spcPct val="90000"/>
              </a:lnSpc>
            </a:pPr>
            <a:endParaRPr lang="en-US" altLang="zh-CN" sz="2400" dirty="0">
              <a:latin typeface="楷体" panose="02010609060101010101" pitchFamily="49" charset="-122"/>
              <a:ea typeface="楷体" panose="02010609060101010101" pitchFamily="49" charset="-122"/>
            </a:endParaRPr>
          </a:p>
          <a:p>
            <a:pPr>
              <a:lnSpc>
                <a:spcPct val="90000"/>
              </a:lnSpc>
            </a:pPr>
            <a:r>
              <a:rPr lang="en-US" altLang="zh-CN" sz="2400" dirty="0">
                <a:latin typeface="楷体" panose="02010609060101010101" pitchFamily="49" charset="-122"/>
                <a:ea typeface="楷体" panose="02010609060101010101" pitchFamily="49" charset="-122"/>
              </a:rPr>
              <a:t>	</a:t>
            </a:r>
            <a:endParaRPr lang="zh-CN" altLang="en-US" sz="2400" dirty="0">
              <a:latin typeface="楷体" panose="02010609060101010101" pitchFamily="49" charset="-122"/>
              <a:ea typeface="楷体" panose="02010609060101010101" pitchFamily="49" charset="-122"/>
            </a:endParaRPr>
          </a:p>
        </p:txBody>
      </p:sp>
      <p:pic>
        <p:nvPicPr>
          <p:cNvPr id="9" name="图片 3" descr="Requirements Specification Template - 闲云孤鹤的浏览器"/>
          <p:cNvPicPr>
            <a:picLocks noChangeAspect="1"/>
          </p:cNvPicPr>
          <p:nvPr/>
        </p:nvPicPr>
        <p:blipFill>
          <a:blip r:embed="rId2" cstate="print">
            <a:extLst>
              <a:ext uri="{28A0092B-C50C-407E-A947-70E740481C1C}">
                <a14:useLocalDpi xmlns:a14="http://schemas.microsoft.com/office/drawing/2010/main" val="0"/>
              </a:ext>
            </a:extLst>
          </a:blip>
          <a:srcRect l="3937" t="11536" r="38577" b="63055"/>
          <a:stretch>
            <a:fillRect/>
          </a:stretch>
        </p:blipFill>
        <p:spPr bwMode="auto">
          <a:xfrm>
            <a:off x="5339759" y="1340132"/>
            <a:ext cx="4180005" cy="986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4"/>
          <p:cNvPicPr>
            <a:picLocks noChangeAspect="1"/>
          </p:cNvPicPr>
          <p:nvPr/>
        </p:nvPicPr>
        <p:blipFill>
          <a:blip r:embed="rId3">
            <a:extLst>
              <a:ext uri="{28A0092B-C50C-407E-A947-70E740481C1C}">
                <a14:useLocalDpi xmlns:a14="http://schemas.microsoft.com/office/drawing/2010/main" val="0"/>
              </a:ext>
            </a:extLst>
          </a:blip>
          <a:srcRect l="16531" t="20599" r="17712" b="12202"/>
          <a:stretch>
            <a:fillRect/>
          </a:stretch>
        </p:blipFill>
        <p:spPr bwMode="auto">
          <a:xfrm>
            <a:off x="4071352" y="2326891"/>
            <a:ext cx="6588490" cy="3786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01562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需求规格说明文档</a:t>
            </a:r>
          </a:p>
        </p:txBody>
      </p:sp>
      <p:sp>
        <p:nvSpPr>
          <p:cNvPr id="3" name="内容占位符 2"/>
          <p:cNvSpPr>
            <a:spLocks noGrp="1"/>
          </p:cNvSpPr>
          <p:nvPr>
            <p:ph idx="1"/>
          </p:nvPr>
        </p:nvSpPr>
        <p:spPr>
          <a:xfrm>
            <a:off x="838200" y="1233396"/>
            <a:ext cx="9201150" cy="4416233"/>
          </a:xfrm>
        </p:spPr>
        <p:txBody>
          <a:bodyPr>
            <a:normAutofit/>
          </a:bodyPr>
          <a:lstStyle/>
          <a:p>
            <a:r>
              <a:rPr lang="zh-CN" altLang="en-US" dirty="0"/>
              <a:t>需求规格说明文档常见的模板</a:t>
            </a:r>
            <a:r>
              <a:rPr lang="en-US" altLang="zh-CN" dirty="0"/>
              <a:t>-</a:t>
            </a:r>
            <a:r>
              <a:rPr lang="zh-CN" altLang="en-US" dirty="0">
                <a:solidFill>
                  <a:schemeClr val="hlink"/>
                </a:solidFill>
              </a:rPr>
              <a:t>某公司版本</a:t>
            </a:r>
            <a:endParaRPr lang="en-US" altLang="zh-CN" dirty="0">
              <a:solidFill>
                <a:srgbClr val="CC00CC"/>
              </a:solidFill>
            </a:endParaRPr>
          </a:p>
        </p:txBody>
      </p:sp>
      <p:sp>
        <p:nvSpPr>
          <p:cNvPr id="4" name="灯片编号占位符 3"/>
          <p:cNvSpPr>
            <a:spLocks noGrp="1"/>
          </p:cNvSpPr>
          <p:nvPr>
            <p:ph type="sldNum" sz="quarter" idx="12"/>
          </p:nvPr>
        </p:nvSpPr>
        <p:spPr/>
        <p:txBody>
          <a:bodyPr/>
          <a:lstStyle/>
          <a:p>
            <a:fld id="{61F11F2F-59C7-484E-ABBA-B715CE84EDE9}" type="slidenum">
              <a:rPr lang="zh-CN" altLang="en-US" smtClean="0"/>
              <a:t>89</a:t>
            </a:fld>
            <a:endParaRPr lang="zh-CN" altLang="en-US" dirty="0"/>
          </a:p>
        </p:txBody>
      </p:sp>
      <p:sp>
        <p:nvSpPr>
          <p:cNvPr id="5" name="矩形: 圆角 4"/>
          <p:cNvSpPr/>
          <p:nvPr/>
        </p:nvSpPr>
        <p:spPr>
          <a:xfrm>
            <a:off x="1377950" y="1849485"/>
            <a:ext cx="9975850" cy="4416233"/>
          </a:xfrm>
          <a:prstGeom prst="roundRect">
            <a:avLst>
              <a:gd name="adj" fmla="val 7309"/>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90000"/>
              </a:lnSpc>
            </a:pPr>
            <a:r>
              <a:rPr lang="en-US" altLang="zh-CN" sz="3200" dirty="0">
                <a:latin typeface="楷体" panose="02010609060101010101" pitchFamily="49" charset="-122"/>
                <a:ea typeface="楷体" panose="02010609060101010101" pitchFamily="49" charset="-122"/>
              </a:rPr>
              <a:t>5.</a:t>
            </a:r>
            <a:r>
              <a:rPr lang="zh-CN" altLang="en-US" sz="3200" dirty="0">
                <a:latin typeface="楷体" panose="02010609060101010101" pitchFamily="49" charset="-122"/>
                <a:ea typeface="楷体" panose="02010609060101010101" pitchFamily="49" charset="-122"/>
              </a:rPr>
              <a:t>命名惯例和定义</a:t>
            </a:r>
          </a:p>
          <a:p>
            <a:pPr>
              <a:lnSpc>
                <a:spcPct val="90000"/>
              </a:lnSpc>
            </a:pPr>
            <a:r>
              <a:rPr lang="zh-CN" altLang="en-US" sz="3200" dirty="0">
                <a:latin typeface="楷体" panose="02010609060101010101" pitchFamily="49" charset="-122"/>
                <a:ea typeface="楷体" panose="02010609060101010101" pitchFamily="49" charset="-122"/>
              </a:rPr>
              <a:t>	</a:t>
            </a:r>
            <a:r>
              <a:rPr lang="en-US" altLang="zh-CN" sz="3200" dirty="0">
                <a:latin typeface="楷体" panose="02010609060101010101" pitchFamily="49" charset="-122"/>
                <a:ea typeface="楷体" panose="02010609060101010101" pitchFamily="49" charset="-122"/>
              </a:rPr>
              <a:t>5.1</a:t>
            </a:r>
            <a:r>
              <a:rPr lang="zh-CN" altLang="en-US" sz="3200" dirty="0">
                <a:latin typeface="楷体" panose="02010609060101010101" pitchFamily="49" charset="-122"/>
                <a:ea typeface="楷体" panose="02010609060101010101" pitchFamily="49" charset="-122"/>
              </a:rPr>
              <a:t>定义在项目中使用的所有术语，包括同义词</a:t>
            </a:r>
          </a:p>
          <a:p>
            <a:pPr>
              <a:lnSpc>
                <a:spcPct val="90000"/>
              </a:lnSpc>
            </a:pPr>
            <a:r>
              <a:rPr lang="zh-CN" altLang="en-US" sz="3200" dirty="0">
                <a:latin typeface="楷体" panose="02010609060101010101" pitchFamily="49" charset="-122"/>
                <a:ea typeface="楷体" panose="02010609060101010101" pitchFamily="49" charset="-122"/>
              </a:rPr>
              <a:t>	</a:t>
            </a:r>
            <a:r>
              <a:rPr lang="en-US" altLang="zh-CN" sz="3200" dirty="0">
                <a:latin typeface="楷体" panose="02010609060101010101" pitchFamily="49" charset="-122"/>
                <a:ea typeface="楷体" panose="02010609060101010101" pitchFamily="49" charset="-122"/>
              </a:rPr>
              <a:t>5.2</a:t>
            </a:r>
            <a:r>
              <a:rPr lang="zh-CN" altLang="en-US" sz="3200" dirty="0">
                <a:latin typeface="楷体" panose="02010609060101010101" pitchFamily="49" charset="-122"/>
                <a:ea typeface="楷体" panose="02010609060101010101" pitchFamily="49" charset="-122"/>
              </a:rPr>
              <a:t>所有包含模型的数据字典</a:t>
            </a:r>
          </a:p>
          <a:p>
            <a:pPr>
              <a:lnSpc>
                <a:spcPct val="90000"/>
              </a:lnSpc>
            </a:pPr>
            <a:r>
              <a:rPr lang="en-US" altLang="zh-CN" sz="3200" dirty="0">
                <a:latin typeface="楷体" panose="02010609060101010101" pitchFamily="49" charset="-122"/>
                <a:ea typeface="楷体" panose="02010609060101010101" pitchFamily="49" charset="-122"/>
              </a:rPr>
              <a:t>6.</a:t>
            </a:r>
            <a:r>
              <a:rPr lang="zh-CN" altLang="en-US" sz="3200" dirty="0">
                <a:latin typeface="楷体" panose="02010609060101010101" pitchFamily="49" charset="-122"/>
                <a:ea typeface="楷体" panose="02010609060101010101" pitchFamily="49" charset="-122"/>
              </a:rPr>
              <a:t>相关事实和假定</a:t>
            </a:r>
          </a:p>
          <a:p>
            <a:pPr>
              <a:lnSpc>
                <a:spcPct val="90000"/>
              </a:lnSpc>
            </a:pPr>
            <a:r>
              <a:rPr lang="zh-CN" altLang="en-US" sz="3200" dirty="0">
                <a:latin typeface="楷体" panose="02010609060101010101" pitchFamily="49" charset="-122"/>
                <a:ea typeface="楷体" panose="02010609060101010101" pitchFamily="49" charset="-122"/>
              </a:rPr>
              <a:t>	</a:t>
            </a:r>
            <a:r>
              <a:rPr lang="en-US" altLang="zh-CN" sz="3200" dirty="0">
                <a:latin typeface="楷体" panose="02010609060101010101" pitchFamily="49" charset="-122"/>
                <a:ea typeface="楷体" panose="02010609060101010101" pitchFamily="49" charset="-122"/>
              </a:rPr>
              <a:t>6.1</a:t>
            </a:r>
            <a:r>
              <a:rPr lang="zh-CN" altLang="en-US" sz="3200" dirty="0">
                <a:latin typeface="楷体" panose="02010609060101010101" pitchFamily="49" charset="-122"/>
                <a:ea typeface="楷体" panose="02010609060101010101" pitchFamily="49" charset="-122"/>
              </a:rPr>
              <a:t>事实</a:t>
            </a:r>
          </a:p>
          <a:p>
            <a:pPr>
              <a:lnSpc>
                <a:spcPct val="90000"/>
              </a:lnSpc>
            </a:pPr>
            <a:r>
              <a:rPr lang="zh-CN" altLang="en-US" sz="3200" dirty="0">
                <a:latin typeface="楷体" panose="02010609060101010101" pitchFamily="49" charset="-122"/>
                <a:ea typeface="楷体" panose="02010609060101010101" pitchFamily="49" charset="-122"/>
              </a:rPr>
              <a:t>	</a:t>
            </a:r>
            <a:r>
              <a:rPr lang="en-US" altLang="zh-CN" sz="3200" dirty="0">
                <a:latin typeface="楷体" panose="02010609060101010101" pitchFamily="49" charset="-122"/>
                <a:ea typeface="楷体" panose="02010609060101010101" pitchFamily="49" charset="-122"/>
              </a:rPr>
              <a:t>6.2</a:t>
            </a:r>
            <a:r>
              <a:rPr lang="zh-CN" altLang="en-US" sz="3200" dirty="0">
                <a:latin typeface="楷体" panose="02010609060101010101" pitchFamily="49" charset="-122"/>
                <a:ea typeface="楷体" panose="02010609060101010101" pitchFamily="49" charset="-122"/>
              </a:rPr>
              <a:t>假定</a:t>
            </a:r>
          </a:p>
        </p:txBody>
      </p:sp>
    </p:spTree>
    <p:extLst>
      <p:ext uri="{BB962C8B-B14F-4D97-AF65-F5344CB8AC3E}">
        <p14:creationId xmlns:p14="http://schemas.microsoft.com/office/powerpoint/2010/main" val="2347562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latin typeface="微软雅黑" panose="020B0503020204020204" pitchFamily="34" charset="-122"/>
                <a:ea typeface="微软雅黑" panose="020B0503020204020204" pitchFamily="34" charset="-122"/>
              </a:rPr>
              <a:t>需求验证概述</a:t>
            </a:r>
            <a:endParaRPr lang="zh-CN" altLang="en-US" dirty="0"/>
          </a:p>
        </p:txBody>
      </p:sp>
      <p:sp>
        <p:nvSpPr>
          <p:cNvPr id="3" name="内容占位符 2"/>
          <p:cNvSpPr>
            <a:spLocks noGrp="1"/>
          </p:cNvSpPr>
          <p:nvPr>
            <p:ph idx="1"/>
          </p:nvPr>
        </p:nvSpPr>
        <p:spPr>
          <a:xfrm>
            <a:off x="838200" y="1236617"/>
            <a:ext cx="10515600" cy="5065992"/>
          </a:xfrm>
        </p:spPr>
        <p:txBody>
          <a:bodyPr>
            <a:normAutofit/>
          </a:bodyPr>
          <a:lstStyle/>
          <a:p>
            <a:r>
              <a:rPr lang="zh-CN" altLang="en-US" sz="3200" dirty="0"/>
              <a:t>需求验证的重要性</a:t>
            </a:r>
            <a:endParaRPr lang="en-US" altLang="zh-CN" sz="3200" dirty="0"/>
          </a:p>
          <a:p>
            <a:pPr lvl="1"/>
            <a:r>
              <a:rPr lang="zh-CN" altLang="en-US" sz="2800" dirty="0"/>
              <a:t>发现和修复需求规格说明书存在的问题，并避免在软件系统设计和实现时出现返工；</a:t>
            </a:r>
          </a:p>
          <a:p>
            <a:r>
              <a:rPr lang="zh-CN" altLang="en-US" sz="3200" dirty="0"/>
              <a:t>需求验证的任务</a:t>
            </a:r>
            <a:endParaRPr lang="en-US" altLang="zh-CN" sz="3200" dirty="0"/>
          </a:p>
          <a:p>
            <a:pPr lvl="1"/>
            <a:r>
              <a:rPr lang="zh-CN" altLang="en-US" sz="2800" dirty="0"/>
              <a:t>要求各方人员从不同的技术角度对需求规格说明文档做出综合性评价；</a:t>
            </a:r>
          </a:p>
          <a:p>
            <a:pPr lvl="1"/>
            <a:endParaRPr lang="zh-CN" altLang="en-US" sz="2800" dirty="0"/>
          </a:p>
        </p:txBody>
      </p:sp>
      <p:sp>
        <p:nvSpPr>
          <p:cNvPr id="4" name="灯片编号占位符 3"/>
          <p:cNvSpPr>
            <a:spLocks noGrp="1"/>
          </p:cNvSpPr>
          <p:nvPr>
            <p:ph type="sldNum" sz="quarter" idx="12"/>
          </p:nvPr>
        </p:nvSpPr>
        <p:spPr/>
        <p:txBody>
          <a:bodyPr/>
          <a:lstStyle/>
          <a:p>
            <a:fld id="{61F11F2F-59C7-484E-ABBA-B715CE84EDE9}" type="slidenum">
              <a:rPr lang="zh-CN" altLang="en-US" smtClean="0"/>
              <a:t>9</a:t>
            </a:fld>
            <a:endParaRPr lang="zh-CN" altLang="en-US" dirty="0"/>
          </a:p>
        </p:txBody>
      </p:sp>
    </p:spTree>
    <p:extLst>
      <p:ext uri="{BB962C8B-B14F-4D97-AF65-F5344CB8AC3E}">
        <p14:creationId xmlns:p14="http://schemas.microsoft.com/office/powerpoint/2010/main" val="36918708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需求规格说明文档</a:t>
            </a:r>
          </a:p>
        </p:txBody>
      </p:sp>
      <p:sp>
        <p:nvSpPr>
          <p:cNvPr id="3" name="内容占位符 2"/>
          <p:cNvSpPr>
            <a:spLocks noGrp="1"/>
          </p:cNvSpPr>
          <p:nvPr>
            <p:ph idx="1"/>
          </p:nvPr>
        </p:nvSpPr>
        <p:spPr>
          <a:xfrm>
            <a:off x="838200" y="1236616"/>
            <a:ext cx="3175000" cy="4982151"/>
          </a:xfrm>
        </p:spPr>
        <p:txBody>
          <a:bodyPr>
            <a:normAutofit/>
          </a:bodyPr>
          <a:lstStyle/>
          <a:p>
            <a:r>
              <a:rPr lang="zh-CN" altLang="en-US" dirty="0"/>
              <a:t>需求规格说明文档常见的模板</a:t>
            </a:r>
            <a:r>
              <a:rPr lang="en-US" altLang="zh-CN" dirty="0"/>
              <a:t>-</a:t>
            </a:r>
            <a:r>
              <a:rPr lang="zh-CN" altLang="en-US" dirty="0">
                <a:solidFill>
                  <a:schemeClr val="hlink"/>
                </a:solidFill>
              </a:rPr>
              <a:t>某公司版本</a:t>
            </a:r>
            <a:endParaRPr lang="en-US" altLang="zh-CN" dirty="0">
              <a:solidFill>
                <a:srgbClr val="CC00CC"/>
              </a:solidFill>
            </a:endParaRPr>
          </a:p>
        </p:txBody>
      </p:sp>
      <p:sp>
        <p:nvSpPr>
          <p:cNvPr id="4" name="灯片编号占位符 3"/>
          <p:cNvSpPr>
            <a:spLocks noGrp="1"/>
          </p:cNvSpPr>
          <p:nvPr>
            <p:ph type="sldNum" sz="quarter" idx="12"/>
          </p:nvPr>
        </p:nvSpPr>
        <p:spPr/>
        <p:txBody>
          <a:bodyPr/>
          <a:lstStyle/>
          <a:p>
            <a:fld id="{61F11F2F-59C7-484E-ABBA-B715CE84EDE9}" type="slidenum">
              <a:rPr lang="zh-CN" altLang="en-US" smtClean="0"/>
              <a:t>90</a:t>
            </a:fld>
            <a:endParaRPr lang="zh-CN" altLang="en-US" dirty="0"/>
          </a:p>
        </p:txBody>
      </p:sp>
      <p:sp>
        <p:nvSpPr>
          <p:cNvPr id="5" name="矩形: 圆角 4"/>
          <p:cNvSpPr/>
          <p:nvPr/>
        </p:nvSpPr>
        <p:spPr>
          <a:xfrm>
            <a:off x="4819650" y="1310698"/>
            <a:ext cx="6534150" cy="4982152"/>
          </a:xfrm>
          <a:prstGeom prst="roundRect">
            <a:avLst>
              <a:gd name="adj" fmla="val 7309"/>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90000"/>
              </a:lnSpc>
            </a:pPr>
            <a:endParaRPr lang="zh-CN" altLang="en-US" sz="2400" dirty="0">
              <a:latin typeface="楷体" panose="02010609060101010101" pitchFamily="49" charset="-122"/>
              <a:ea typeface="楷体" panose="02010609060101010101" pitchFamily="49" charset="-122"/>
            </a:endParaRPr>
          </a:p>
        </p:txBody>
      </p:sp>
      <p:sp>
        <p:nvSpPr>
          <p:cNvPr id="6" name="矩形 5"/>
          <p:cNvSpPr/>
          <p:nvPr/>
        </p:nvSpPr>
        <p:spPr>
          <a:xfrm>
            <a:off x="2770909" y="2275234"/>
            <a:ext cx="6650182" cy="757130"/>
          </a:xfrm>
          <a:prstGeom prst="rect">
            <a:avLst/>
          </a:prstGeom>
        </p:spPr>
        <p:txBody>
          <a:bodyPr wrap="square">
            <a:spAutoFit/>
          </a:bodyPr>
          <a:lstStyle/>
          <a:p>
            <a:pPr>
              <a:lnSpc>
                <a:spcPct val="90000"/>
              </a:lnSpc>
            </a:pPr>
            <a:endParaRPr lang="en-US" altLang="zh-CN" sz="2400" dirty="0">
              <a:latin typeface="楷体" panose="02010609060101010101" pitchFamily="49" charset="-122"/>
              <a:ea typeface="楷体" panose="02010609060101010101" pitchFamily="49" charset="-122"/>
            </a:endParaRPr>
          </a:p>
          <a:p>
            <a:pPr>
              <a:lnSpc>
                <a:spcPct val="90000"/>
              </a:lnSpc>
            </a:pPr>
            <a:r>
              <a:rPr lang="en-US" altLang="zh-CN" sz="2400" dirty="0">
                <a:latin typeface="楷体" panose="02010609060101010101" pitchFamily="49" charset="-122"/>
                <a:ea typeface="楷体" panose="02010609060101010101" pitchFamily="49" charset="-122"/>
              </a:rPr>
              <a:t>	</a:t>
            </a:r>
            <a:endParaRPr lang="zh-CN" altLang="en-US" sz="2400" dirty="0">
              <a:latin typeface="楷体" panose="02010609060101010101" pitchFamily="49" charset="-122"/>
              <a:ea typeface="楷体" panose="02010609060101010101" pitchFamily="49" charset="-122"/>
            </a:endParaRPr>
          </a:p>
        </p:txBody>
      </p:sp>
      <p:pic>
        <p:nvPicPr>
          <p:cNvPr id="9" name="图片 3" descr="Requirements Specification Template - 闲云孤鹤的浏览器"/>
          <p:cNvPicPr>
            <a:picLocks noChangeAspect="1"/>
          </p:cNvPicPr>
          <p:nvPr/>
        </p:nvPicPr>
        <p:blipFill>
          <a:blip r:embed="rId2" cstate="print">
            <a:extLst>
              <a:ext uri="{28A0092B-C50C-407E-A947-70E740481C1C}">
                <a14:useLocalDpi xmlns:a14="http://schemas.microsoft.com/office/drawing/2010/main" val="0"/>
              </a:ext>
            </a:extLst>
          </a:blip>
          <a:srcRect l="3937" t="11536" r="38577" b="63055"/>
          <a:stretch>
            <a:fillRect/>
          </a:stretch>
        </p:blipFill>
        <p:spPr bwMode="auto">
          <a:xfrm>
            <a:off x="6316343" y="1468831"/>
            <a:ext cx="3540764" cy="835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2"/>
          <p:cNvPicPr>
            <a:picLocks noChangeAspect="1"/>
          </p:cNvPicPr>
          <p:nvPr/>
        </p:nvPicPr>
        <p:blipFill>
          <a:blip r:embed="rId3">
            <a:extLst>
              <a:ext uri="{28A0092B-C50C-407E-A947-70E740481C1C}">
                <a14:useLocalDpi xmlns:a14="http://schemas.microsoft.com/office/drawing/2010/main" val="0"/>
              </a:ext>
            </a:extLst>
          </a:blip>
          <a:srcRect l="18108" t="19901" r="46063" b="12901"/>
          <a:stretch>
            <a:fillRect/>
          </a:stretch>
        </p:blipFill>
        <p:spPr bwMode="auto">
          <a:xfrm>
            <a:off x="6441436" y="2439832"/>
            <a:ext cx="3540764" cy="3735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18909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需求规格说明文档</a:t>
            </a:r>
          </a:p>
        </p:txBody>
      </p:sp>
      <p:sp>
        <p:nvSpPr>
          <p:cNvPr id="3" name="内容占位符 2"/>
          <p:cNvSpPr>
            <a:spLocks noGrp="1"/>
          </p:cNvSpPr>
          <p:nvPr>
            <p:ph idx="1"/>
          </p:nvPr>
        </p:nvSpPr>
        <p:spPr>
          <a:xfrm>
            <a:off x="838200" y="1233396"/>
            <a:ext cx="9201150" cy="4416233"/>
          </a:xfrm>
        </p:spPr>
        <p:txBody>
          <a:bodyPr>
            <a:normAutofit/>
          </a:bodyPr>
          <a:lstStyle/>
          <a:p>
            <a:r>
              <a:rPr lang="zh-CN" altLang="en-US" dirty="0"/>
              <a:t>需求规格说明文档常见的模板</a:t>
            </a:r>
            <a:r>
              <a:rPr lang="en-US" altLang="zh-CN" dirty="0"/>
              <a:t>-</a:t>
            </a:r>
            <a:r>
              <a:rPr lang="zh-CN" altLang="en-US" dirty="0">
                <a:solidFill>
                  <a:schemeClr val="hlink"/>
                </a:solidFill>
              </a:rPr>
              <a:t>某公司版本</a:t>
            </a:r>
            <a:endParaRPr lang="en-US" altLang="zh-CN" dirty="0">
              <a:solidFill>
                <a:srgbClr val="CC00CC"/>
              </a:solidFill>
            </a:endParaRPr>
          </a:p>
        </p:txBody>
      </p:sp>
      <p:sp>
        <p:nvSpPr>
          <p:cNvPr id="4" name="灯片编号占位符 3"/>
          <p:cNvSpPr>
            <a:spLocks noGrp="1"/>
          </p:cNvSpPr>
          <p:nvPr>
            <p:ph type="sldNum" sz="quarter" idx="12"/>
          </p:nvPr>
        </p:nvSpPr>
        <p:spPr/>
        <p:txBody>
          <a:bodyPr/>
          <a:lstStyle/>
          <a:p>
            <a:fld id="{61F11F2F-59C7-484E-ABBA-B715CE84EDE9}" type="slidenum">
              <a:rPr lang="zh-CN" altLang="en-US" smtClean="0"/>
              <a:t>91</a:t>
            </a:fld>
            <a:endParaRPr lang="zh-CN" altLang="en-US" dirty="0"/>
          </a:p>
        </p:txBody>
      </p:sp>
      <p:sp>
        <p:nvSpPr>
          <p:cNvPr id="5" name="矩形: 圆角 4"/>
          <p:cNvSpPr/>
          <p:nvPr/>
        </p:nvSpPr>
        <p:spPr>
          <a:xfrm>
            <a:off x="1568450" y="1849485"/>
            <a:ext cx="9785350" cy="4416233"/>
          </a:xfrm>
          <a:prstGeom prst="roundRect">
            <a:avLst>
              <a:gd name="adj" fmla="val 7309"/>
            </a:avLst>
          </a:prstGeom>
        </p:spPr>
        <p:style>
          <a:lnRef idx="2">
            <a:schemeClr val="accent1"/>
          </a:lnRef>
          <a:fillRef idx="1">
            <a:schemeClr val="lt1"/>
          </a:fillRef>
          <a:effectRef idx="0">
            <a:schemeClr val="accent1"/>
          </a:effectRef>
          <a:fontRef idx="minor">
            <a:schemeClr val="dk1"/>
          </a:fontRef>
        </p:style>
        <p:txBody>
          <a:bodyPr numCol="2" rtlCol="0" anchor="ctr"/>
          <a:lstStyle/>
          <a:p>
            <a:pPr>
              <a:lnSpc>
                <a:spcPct val="90000"/>
              </a:lnSpc>
            </a:pPr>
            <a:r>
              <a:rPr lang="en-US" altLang="zh-CN" sz="2800" dirty="0">
                <a:latin typeface="楷体" panose="02010609060101010101" pitchFamily="49" charset="-122"/>
                <a:ea typeface="楷体" panose="02010609060101010101" pitchFamily="49" charset="-122"/>
              </a:rPr>
              <a:t>Part Ⅲ</a:t>
            </a:r>
            <a:r>
              <a:rPr lang="zh-CN" altLang="en-US" sz="2800" dirty="0">
                <a:latin typeface="楷体" panose="02010609060101010101" pitchFamily="49" charset="-122"/>
                <a:ea typeface="楷体" panose="02010609060101010101" pitchFamily="49" charset="-122"/>
              </a:rPr>
              <a:t>：功能性需求</a:t>
            </a:r>
          </a:p>
          <a:p>
            <a:pPr>
              <a:lnSpc>
                <a:spcPct val="90000"/>
              </a:lnSpc>
            </a:pPr>
            <a:r>
              <a:rPr lang="en-US" altLang="zh-CN" sz="2800" dirty="0">
                <a:latin typeface="楷体" panose="02010609060101010101" pitchFamily="49" charset="-122"/>
                <a:ea typeface="楷体" panose="02010609060101010101" pitchFamily="49" charset="-122"/>
              </a:rPr>
              <a:t>7.</a:t>
            </a:r>
            <a:r>
              <a:rPr lang="zh-CN" altLang="en-US" sz="2800" dirty="0">
                <a:latin typeface="楷体" panose="02010609060101010101" pitchFamily="49" charset="-122"/>
                <a:ea typeface="楷体" panose="02010609060101010101" pitchFamily="49" charset="-122"/>
              </a:rPr>
              <a:t>工作的范围</a:t>
            </a:r>
          </a:p>
          <a:p>
            <a:pPr>
              <a:lnSpc>
                <a:spcPct val="90000"/>
              </a:lnSpc>
            </a:pP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	7.1</a:t>
            </a:r>
            <a:r>
              <a:rPr lang="zh-CN" altLang="en-US" sz="2800" dirty="0">
                <a:latin typeface="楷体" panose="02010609060101010101" pitchFamily="49" charset="-122"/>
                <a:ea typeface="楷体" panose="02010609060101010101" pitchFamily="49" charset="-122"/>
              </a:rPr>
              <a:t>当前的状态</a:t>
            </a:r>
          </a:p>
          <a:p>
            <a:pPr>
              <a:lnSpc>
                <a:spcPct val="90000"/>
              </a:lnSpc>
            </a:pP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7.2</a:t>
            </a:r>
            <a:r>
              <a:rPr lang="zh-CN" altLang="en-US" sz="2800" dirty="0">
                <a:latin typeface="楷体" panose="02010609060101010101" pitchFamily="49" charset="-122"/>
                <a:ea typeface="楷体" panose="02010609060101010101" pitchFamily="49" charset="-122"/>
              </a:rPr>
              <a:t>工作的上下文范围</a:t>
            </a:r>
          </a:p>
          <a:p>
            <a:pPr>
              <a:lnSpc>
                <a:spcPct val="90000"/>
              </a:lnSpc>
            </a:pP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7.3</a:t>
            </a:r>
            <a:r>
              <a:rPr lang="zh-CN" altLang="en-US" sz="2800" dirty="0">
                <a:latin typeface="楷体" panose="02010609060101010101" pitchFamily="49" charset="-122"/>
                <a:ea typeface="楷体" panose="02010609060101010101" pitchFamily="49" charset="-122"/>
              </a:rPr>
              <a:t>工作切分</a:t>
            </a:r>
          </a:p>
          <a:p>
            <a:pPr>
              <a:lnSpc>
                <a:spcPct val="90000"/>
              </a:lnSpc>
            </a:pPr>
            <a:r>
              <a:rPr lang="en-US" altLang="zh-CN" sz="2800" dirty="0">
                <a:latin typeface="楷体" panose="02010609060101010101" pitchFamily="49" charset="-122"/>
                <a:ea typeface="楷体" panose="02010609060101010101" pitchFamily="49" charset="-122"/>
              </a:rPr>
              <a:t>8.</a:t>
            </a:r>
            <a:r>
              <a:rPr lang="zh-CN" altLang="en-US" sz="2800" dirty="0">
                <a:latin typeface="楷体" panose="02010609060101010101" pitchFamily="49" charset="-122"/>
                <a:ea typeface="楷体" panose="02010609060101010101" pitchFamily="49" charset="-122"/>
              </a:rPr>
              <a:t>产品的范围</a:t>
            </a:r>
          </a:p>
          <a:p>
            <a:pPr>
              <a:lnSpc>
                <a:spcPct val="90000"/>
              </a:lnSpc>
            </a:pP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8.1</a:t>
            </a:r>
            <a:r>
              <a:rPr lang="zh-CN" altLang="en-US" sz="2800" dirty="0">
                <a:latin typeface="楷体" panose="02010609060101010101" pitchFamily="49" charset="-122"/>
                <a:ea typeface="楷体" panose="02010609060101010101" pitchFamily="49" charset="-122"/>
              </a:rPr>
              <a:t>产品边界</a:t>
            </a:r>
          </a:p>
          <a:p>
            <a:pPr>
              <a:lnSpc>
                <a:spcPct val="90000"/>
              </a:lnSpc>
            </a:pP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8.2</a:t>
            </a:r>
            <a:r>
              <a:rPr lang="zh-CN" altLang="en-US" sz="2800" dirty="0">
                <a:latin typeface="楷体" panose="02010609060101010101" pitchFamily="49" charset="-122"/>
                <a:ea typeface="楷体" panose="02010609060101010101" pitchFamily="49" charset="-122"/>
              </a:rPr>
              <a:t>产品用例清单</a:t>
            </a:r>
          </a:p>
          <a:p>
            <a:pPr>
              <a:lnSpc>
                <a:spcPct val="90000"/>
              </a:lnSpc>
            </a:pP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8.3</a:t>
            </a:r>
            <a:r>
              <a:rPr lang="zh-CN" altLang="en-US" sz="2800" dirty="0">
                <a:latin typeface="楷体" panose="02010609060101010101" pitchFamily="49" charset="-122"/>
                <a:ea typeface="楷体" panose="02010609060101010101" pitchFamily="49" charset="-122"/>
              </a:rPr>
              <a:t>单个产品用例</a:t>
            </a:r>
          </a:p>
          <a:p>
            <a:pPr>
              <a:lnSpc>
                <a:spcPct val="90000"/>
              </a:lnSpc>
            </a:pPr>
            <a:r>
              <a:rPr lang="en-US" altLang="zh-CN" sz="2800" dirty="0">
                <a:latin typeface="楷体" panose="02010609060101010101" pitchFamily="49" charset="-122"/>
                <a:ea typeface="楷体" panose="02010609060101010101" pitchFamily="49" charset="-122"/>
              </a:rPr>
              <a:t>9.</a:t>
            </a:r>
            <a:r>
              <a:rPr lang="zh-CN" altLang="en-US" sz="2800" dirty="0">
                <a:latin typeface="楷体" panose="02010609060101010101" pitchFamily="49" charset="-122"/>
                <a:ea typeface="楷体" panose="02010609060101010101" pitchFamily="49" charset="-122"/>
              </a:rPr>
              <a:t>功能性需求与数据需求</a:t>
            </a:r>
          </a:p>
          <a:p>
            <a:pPr>
              <a:lnSpc>
                <a:spcPct val="90000"/>
              </a:lnSpc>
            </a:pP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9.1</a:t>
            </a:r>
            <a:r>
              <a:rPr lang="zh-CN" altLang="en-US" sz="2800" dirty="0">
                <a:latin typeface="楷体" panose="02010609060101010101" pitchFamily="49" charset="-122"/>
                <a:ea typeface="楷体" panose="02010609060101010101" pitchFamily="49" charset="-122"/>
              </a:rPr>
              <a:t>功能性需求</a:t>
            </a:r>
          </a:p>
          <a:p>
            <a:pPr>
              <a:lnSpc>
                <a:spcPct val="90000"/>
              </a:lnSpc>
            </a:pP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9.2</a:t>
            </a:r>
            <a:r>
              <a:rPr lang="zh-CN" altLang="en-US" sz="2800" dirty="0">
                <a:latin typeface="楷体" panose="02010609060101010101" pitchFamily="49" charset="-122"/>
                <a:ea typeface="楷体" panose="02010609060101010101" pitchFamily="49" charset="-122"/>
              </a:rPr>
              <a:t>数据需求</a:t>
            </a:r>
          </a:p>
          <a:p>
            <a:pPr>
              <a:lnSpc>
                <a:spcPct val="90000"/>
              </a:lnSpc>
            </a:pPr>
            <a:endParaRPr lang="zh-CN" altLang="en-US" sz="28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2562017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需求规格说明文档</a:t>
            </a:r>
          </a:p>
        </p:txBody>
      </p:sp>
      <p:sp>
        <p:nvSpPr>
          <p:cNvPr id="3" name="内容占位符 2"/>
          <p:cNvSpPr>
            <a:spLocks noGrp="1"/>
          </p:cNvSpPr>
          <p:nvPr>
            <p:ph idx="1"/>
          </p:nvPr>
        </p:nvSpPr>
        <p:spPr>
          <a:xfrm>
            <a:off x="838200" y="1236617"/>
            <a:ext cx="2857500" cy="4277930"/>
          </a:xfrm>
        </p:spPr>
        <p:txBody>
          <a:bodyPr>
            <a:normAutofit/>
          </a:bodyPr>
          <a:lstStyle/>
          <a:p>
            <a:r>
              <a:rPr lang="zh-CN" altLang="en-US" dirty="0"/>
              <a:t>需求规格说明文档常见的模板</a:t>
            </a:r>
            <a:r>
              <a:rPr lang="en-US" altLang="zh-CN" dirty="0"/>
              <a:t>-</a:t>
            </a:r>
            <a:r>
              <a:rPr lang="zh-CN" altLang="en-US" dirty="0">
                <a:solidFill>
                  <a:schemeClr val="hlink"/>
                </a:solidFill>
              </a:rPr>
              <a:t>某公司版本</a:t>
            </a:r>
            <a:endParaRPr lang="en-US" altLang="zh-CN" dirty="0">
              <a:solidFill>
                <a:srgbClr val="CC00CC"/>
              </a:solidFill>
            </a:endParaRPr>
          </a:p>
        </p:txBody>
      </p:sp>
      <p:sp>
        <p:nvSpPr>
          <p:cNvPr id="4" name="灯片编号占位符 3"/>
          <p:cNvSpPr>
            <a:spLocks noGrp="1"/>
          </p:cNvSpPr>
          <p:nvPr>
            <p:ph type="sldNum" sz="quarter" idx="12"/>
          </p:nvPr>
        </p:nvSpPr>
        <p:spPr/>
        <p:txBody>
          <a:bodyPr/>
          <a:lstStyle/>
          <a:p>
            <a:fld id="{61F11F2F-59C7-484E-ABBA-B715CE84EDE9}" type="slidenum">
              <a:rPr lang="zh-CN" altLang="en-US" smtClean="0"/>
              <a:t>92</a:t>
            </a:fld>
            <a:endParaRPr lang="zh-CN" altLang="en-US" dirty="0"/>
          </a:p>
        </p:txBody>
      </p:sp>
      <p:sp>
        <p:nvSpPr>
          <p:cNvPr id="5" name="矩形: 圆角 4"/>
          <p:cNvSpPr/>
          <p:nvPr/>
        </p:nvSpPr>
        <p:spPr>
          <a:xfrm>
            <a:off x="3820311" y="1236617"/>
            <a:ext cx="7533490" cy="5119733"/>
          </a:xfrm>
          <a:prstGeom prst="roundRect">
            <a:avLst>
              <a:gd name="adj" fmla="val 7309"/>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90000"/>
              </a:lnSpc>
            </a:pPr>
            <a:endParaRPr lang="zh-CN" altLang="en-US" sz="2400" dirty="0">
              <a:latin typeface="楷体" panose="02010609060101010101" pitchFamily="49" charset="-122"/>
              <a:ea typeface="楷体" panose="02010609060101010101" pitchFamily="49" charset="-122"/>
            </a:endParaRPr>
          </a:p>
        </p:txBody>
      </p:sp>
      <p:sp>
        <p:nvSpPr>
          <p:cNvPr id="6" name="矩形 5"/>
          <p:cNvSpPr/>
          <p:nvPr/>
        </p:nvSpPr>
        <p:spPr>
          <a:xfrm>
            <a:off x="2770909" y="2275234"/>
            <a:ext cx="6650182" cy="757130"/>
          </a:xfrm>
          <a:prstGeom prst="rect">
            <a:avLst/>
          </a:prstGeom>
        </p:spPr>
        <p:txBody>
          <a:bodyPr wrap="square">
            <a:spAutoFit/>
          </a:bodyPr>
          <a:lstStyle/>
          <a:p>
            <a:pPr>
              <a:lnSpc>
                <a:spcPct val="90000"/>
              </a:lnSpc>
            </a:pPr>
            <a:endParaRPr lang="en-US" altLang="zh-CN" sz="2400" dirty="0">
              <a:latin typeface="楷体" panose="02010609060101010101" pitchFamily="49" charset="-122"/>
              <a:ea typeface="楷体" panose="02010609060101010101" pitchFamily="49" charset="-122"/>
            </a:endParaRPr>
          </a:p>
          <a:p>
            <a:pPr>
              <a:lnSpc>
                <a:spcPct val="90000"/>
              </a:lnSpc>
            </a:pPr>
            <a:r>
              <a:rPr lang="en-US" altLang="zh-CN" sz="2400" dirty="0">
                <a:latin typeface="楷体" panose="02010609060101010101" pitchFamily="49" charset="-122"/>
                <a:ea typeface="楷体" panose="02010609060101010101" pitchFamily="49" charset="-122"/>
              </a:rPr>
              <a:t>	</a:t>
            </a:r>
            <a:endParaRPr lang="zh-CN" altLang="en-US" sz="2400" dirty="0">
              <a:latin typeface="楷体" panose="02010609060101010101" pitchFamily="49" charset="-122"/>
              <a:ea typeface="楷体" panose="02010609060101010101" pitchFamily="49" charset="-122"/>
            </a:endParaRPr>
          </a:p>
        </p:txBody>
      </p:sp>
      <p:pic>
        <p:nvPicPr>
          <p:cNvPr id="9" name="图片 3" descr="Requirements Specification Template - 闲云孤鹤的浏览器"/>
          <p:cNvPicPr>
            <a:picLocks noChangeAspect="1"/>
          </p:cNvPicPr>
          <p:nvPr/>
        </p:nvPicPr>
        <p:blipFill>
          <a:blip r:embed="rId2" cstate="print">
            <a:extLst>
              <a:ext uri="{28A0092B-C50C-407E-A947-70E740481C1C}">
                <a14:useLocalDpi xmlns:a14="http://schemas.microsoft.com/office/drawing/2010/main" val="0"/>
              </a:ext>
            </a:extLst>
          </a:blip>
          <a:srcRect l="3937" t="11536" r="38577" b="63055"/>
          <a:stretch>
            <a:fillRect/>
          </a:stretch>
        </p:blipFill>
        <p:spPr bwMode="auto">
          <a:xfrm>
            <a:off x="5628409" y="1485414"/>
            <a:ext cx="3934464" cy="928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4"/>
          <p:cNvPicPr>
            <a:picLocks noChangeAspect="1"/>
          </p:cNvPicPr>
          <p:nvPr/>
        </p:nvPicPr>
        <p:blipFill>
          <a:blip r:embed="rId3">
            <a:extLst>
              <a:ext uri="{28A0092B-C50C-407E-A947-70E740481C1C}">
                <a14:useLocalDpi xmlns:a14="http://schemas.microsoft.com/office/drawing/2010/main" val="0"/>
              </a:ext>
            </a:extLst>
          </a:blip>
          <a:srcRect l="25194" t="19901" r="24800" b="12900"/>
          <a:stretch>
            <a:fillRect/>
          </a:stretch>
        </p:blipFill>
        <p:spPr bwMode="auto">
          <a:xfrm>
            <a:off x="5087136" y="2495462"/>
            <a:ext cx="4999840" cy="3779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91844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需求规格说明文档</a:t>
            </a:r>
          </a:p>
        </p:txBody>
      </p:sp>
      <p:sp>
        <p:nvSpPr>
          <p:cNvPr id="3" name="内容占位符 2"/>
          <p:cNvSpPr>
            <a:spLocks noGrp="1"/>
          </p:cNvSpPr>
          <p:nvPr>
            <p:ph idx="1"/>
          </p:nvPr>
        </p:nvSpPr>
        <p:spPr>
          <a:xfrm>
            <a:off x="838200" y="1236617"/>
            <a:ext cx="2791979" cy="4351338"/>
          </a:xfrm>
        </p:spPr>
        <p:txBody>
          <a:bodyPr>
            <a:normAutofit/>
          </a:bodyPr>
          <a:lstStyle/>
          <a:p>
            <a:r>
              <a:rPr lang="zh-CN" altLang="en-US" dirty="0"/>
              <a:t>需求规格说明文档常见的模板</a:t>
            </a:r>
            <a:r>
              <a:rPr lang="en-US" altLang="zh-CN" dirty="0"/>
              <a:t>-</a:t>
            </a:r>
            <a:r>
              <a:rPr lang="zh-CN" altLang="en-US" dirty="0">
                <a:solidFill>
                  <a:schemeClr val="hlink"/>
                </a:solidFill>
              </a:rPr>
              <a:t>某公司版本</a:t>
            </a:r>
            <a:endParaRPr lang="en-US" altLang="zh-CN" dirty="0">
              <a:solidFill>
                <a:srgbClr val="CC00CC"/>
              </a:solidFill>
            </a:endParaRPr>
          </a:p>
        </p:txBody>
      </p:sp>
      <p:sp>
        <p:nvSpPr>
          <p:cNvPr id="4" name="灯片编号占位符 3"/>
          <p:cNvSpPr>
            <a:spLocks noGrp="1"/>
          </p:cNvSpPr>
          <p:nvPr>
            <p:ph type="sldNum" sz="quarter" idx="12"/>
          </p:nvPr>
        </p:nvSpPr>
        <p:spPr/>
        <p:txBody>
          <a:bodyPr/>
          <a:lstStyle/>
          <a:p>
            <a:fld id="{61F11F2F-59C7-484E-ABBA-B715CE84EDE9}" type="slidenum">
              <a:rPr lang="zh-CN" altLang="en-US" smtClean="0"/>
              <a:t>93</a:t>
            </a:fld>
            <a:endParaRPr lang="zh-CN" altLang="en-US" dirty="0"/>
          </a:p>
        </p:txBody>
      </p:sp>
      <p:sp>
        <p:nvSpPr>
          <p:cNvPr id="5" name="矩形: 圆角 4"/>
          <p:cNvSpPr/>
          <p:nvPr/>
        </p:nvSpPr>
        <p:spPr>
          <a:xfrm>
            <a:off x="3630179" y="1277429"/>
            <a:ext cx="7723621" cy="5078921"/>
          </a:xfrm>
          <a:prstGeom prst="roundRect">
            <a:avLst>
              <a:gd name="adj" fmla="val 7309"/>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90000"/>
              </a:lnSpc>
            </a:pPr>
            <a:endParaRPr lang="zh-CN" altLang="en-US" sz="2400" dirty="0">
              <a:latin typeface="楷体" panose="02010609060101010101" pitchFamily="49" charset="-122"/>
              <a:ea typeface="楷体" panose="02010609060101010101" pitchFamily="49" charset="-122"/>
            </a:endParaRPr>
          </a:p>
        </p:txBody>
      </p:sp>
      <p:sp>
        <p:nvSpPr>
          <p:cNvPr id="6" name="矩形 5"/>
          <p:cNvSpPr/>
          <p:nvPr/>
        </p:nvSpPr>
        <p:spPr>
          <a:xfrm>
            <a:off x="2770909" y="2275234"/>
            <a:ext cx="6650182" cy="757130"/>
          </a:xfrm>
          <a:prstGeom prst="rect">
            <a:avLst/>
          </a:prstGeom>
        </p:spPr>
        <p:txBody>
          <a:bodyPr wrap="square">
            <a:spAutoFit/>
          </a:bodyPr>
          <a:lstStyle/>
          <a:p>
            <a:pPr>
              <a:lnSpc>
                <a:spcPct val="90000"/>
              </a:lnSpc>
            </a:pPr>
            <a:endParaRPr lang="en-US" altLang="zh-CN" sz="2400" dirty="0">
              <a:latin typeface="楷体" panose="02010609060101010101" pitchFamily="49" charset="-122"/>
              <a:ea typeface="楷体" panose="02010609060101010101" pitchFamily="49" charset="-122"/>
            </a:endParaRPr>
          </a:p>
          <a:p>
            <a:pPr>
              <a:lnSpc>
                <a:spcPct val="90000"/>
              </a:lnSpc>
            </a:pPr>
            <a:r>
              <a:rPr lang="en-US" altLang="zh-CN" sz="2400" dirty="0">
                <a:latin typeface="楷体" panose="02010609060101010101" pitchFamily="49" charset="-122"/>
                <a:ea typeface="楷体" panose="02010609060101010101" pitchFamily="49" charset="-122"/>
              </a:rPr>
              <a:t>	</a:t>
            </a:r>
            <a:endParaRPr lang="zh-CN" altLang="en-US" sz="2400" dirty="0">
              <a:latin typeface="楷体" panose="02010609060101010101" pitchFamily="49" charset="-122"/>
              <a:ea typeface="楷体" panose="02010609060101010101" pitchFamily="49" charset="-122"/>
            </a:endParaRPr>
          </a:p>
        </p:txBody>
      </p:sp>
      <p:pic>
        <p:nvPicPr>
          <p:cNvPr id="9" name="图片 3" descr="Requirements Specification Template - 闲云孤鹤的浏览器"/>
          <p:cNvPicPr>
            <a:picLocks noChangeAspect="1"/>
          </p:cNvPicPr>
          <p:nvPr/>
        </p:nvPicPr>
        <p:blipFill>
          <a:blip r:embed="rId2" cstate="print">
            <a:extLst>
              <a:ext uri="{28A0092B-C50C-407E-A947-70E740481C1C}">
                <a14:useLocalDpi xmlns:a14="http://schemas.microsoft.com/office/drawing/2010/main" val="0"/>
              </a:ext>
            </a:extLst>
          </a:blip>
          <a:srcRect l="3937" t="11536" r="38577" b="63055"/>
          <a:stretch>
            <a:fillRect/>
          </a:stretch>
        </p:blipFill>
        <p:spPr bwMode="auto">
          <a:xfrm>
            <a:off x="5512057" y="1346015"/>
            <a:ext cx="3959864" cy="934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2"/>
          <p:cNvPicPr>
            <a:picLocks noChangeAspect="1"/>
          </p:cNvPicPr>
          <p:nvPr/>
        </p:nvPicPr>
        <p:blipFill>
          <a:blip r:embed="rId3">
            <a:extLst>
              <a:ext uri="{28A0092B-C50C-407E-A947-70E740481C1C}">
                <a14:useLocalDpi xmlns:a14="http://schemas.microsoft.com/office/drawing/2010/main" val="0"/>
              </a:ext>
            </a:extLst>
          </a:blip>
          <a:srcRect l="25194" t="19901" r="23225" b="20601"/>
          <a:stretch>
            <a:fillRect/>
          </a:stretch>
        </p:blipFill>
        <p:spPr bwMode="auto">
          <a:xfrm>
            <a:off x="4581286" y="2349392"/>
            <a:ext cx="5832083" cy="3784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79262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需求规格说明文档</a:t>
            </a:r>
          </a:p>
        </p:txBody>
      </p:sp>
      <p:sp>
        <p:nvSpPr>
          <p:cNvPr id="3" name="内容占位符 2"/>
          <p:cNvSpPr>
            <a:spLocks noGrp="1"/>
          </p:cNvSpPr>
          <p:nvPr>
            <p:ph idx="1"/>
          </p:nvPr>
        </p:nvSpPr>
        <p:spPr>
          <a:xfrm>
            <a:off x="838200" y="1236617"/>
            <a:ext cx="7886700" cy="4351338"/>
          </a:xfrm>
        </p:spPr>
        <p:txBody>
          <a:bodyPr>
            <a:normAutofit/>
          </a:bodyPr>
          <a:lstStyle/>
          <a:p>
            <a:r>
              <a:rPr lang="zh-CN" altLang="en-US" dirty="0"/>
              <a:t>需求规格说明文档常见的模板</a:t>
            </a:r>
            <a:r>
              <a:rPr lang="en-US" altLang="zh-CN" dirty="0"/>
              <a:t>-</a:t>
            </a:r>
            <a:r>
              <a:rPr lang="zh-CN" altLang="en-US" dirty="0">
                <a:solidFill>
                  <a:schemeClr val="hlink"/>
                </a:solidFill>
              </a:rPr>
              <a:t>某公司版本</a:t>
            </a:r>
            <a:endParaRPr lang="en-US" altLang="zh-CN" dirty="0">
              <a:solidFill>
                <a:srgbClr val="CC00CC"/>
              </a:solidFill>
            </a:endParaRPr>
          </a:p>
        </p:txBody>
      </p:sp>
      <p:sp>
        <p:nvSpPr>
          <p:cNvPr id="4" name="灯片编号占位符 3"/>
          <p:cNvSpPr>
            <a:spLocks noGrp="1"/>
          </p:cNvSpPr>
          <p:nvPr>
            <p:ph type="sldNum" sz="quarter" idx="12"/>
          </p:nvPr>
        </p:nvSpPr>
        <p:spPr/>
        <p:txBody>
          <a:bodyPr/>
          <a:lstStyle/>
          <a:p>
            <a:fld id="{61F11F2F-59C7-484E-ABBA-B715CE84EDE9}" type="slidenum">
              <a:rPr lang="zh-CN" altLang="en-US" smtClean="0"/>
              <a:t>94</a:t>
            </a:fld>
            <a:endParaRPr lang="zh-CN" altLang="en-US" dirty="0"/>
          </a:p>
        </p:txBody>
      </p:sp>
      <p:sp>
        <p:nvSpPr>
          <p:cNvPr id="5" name="矩形: 圆角 4"/>
          <p:cNvSpPr/>
          <p:nvPr/>
        </p:nvSpPr>
        <p:spPr>
          <a:xfrm>
            <a:off x="1644650" y="1849485"/>
            <a:ext cx="9709150" cy="4416233"/>
          </a:xfrm>
          <a:prstGeom prst="roundRect">
            <a:avLst>
              <a:gd name="adj" fmla="val 7309"/>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90000"/>
              </a:lnSpc>
            </a:pPr>
            <a:r>
              <a:rPr lang="en-US" altLang="zh-CN" sz="2800" dirty="0">
                <a:latin typeface="楷体" panose="02010609060101010101" pitchFamily="49" charset="-122"/>
                <a:ea typeface="楷体" panose="02010609060101010101" pitchFamily="49" charset="-122"/>
              </a:rPr>
              <a:t>Part Ⅳ</a:t>
            </a:r>
            <a:r>
              <a:rPr lang="zh-CN" altLang="en-US" sz="2800" dirty="0">
                <a:latin typeface="楷体" panose="02010609060101010101" pitchFamily="49" charset="-122"/>
                <a:ea typeface="楷体" panose="02010609060101010101" pitchFamily="49" charset="-122"/>
              </a:rPr>
              <a:t>：非功能需求</a:t>
            </a:r>
          </a:p>
          <a:p>
            <a:pPr>
              <a:lnSpc>
                <a:spcPct val="90000"/>
              </a:lnSpc>
            </a:pPr>
            <a:r>
              <a:rPr lang="en-US" altLang="zh-CN" sz="2800" dirty="0">
                <a:latin typeface="楷体" panose="02010609060101010101" pitchFamily="49" charset="-122"/>
                <a:ea typeface="楷体" panose="02010609060101010101" pitchFamily="49" charset="-122"/>
              </a:rPr>
              <a:t>10.</a:t>
            </a:r>
            <a:r>
              <a:rPr lang="zh-CN" altLang="en-US" sz="2800" dirty="0">
                <a:latin typeface="楷体" panose="02010609060101010101" pitchFamily="49" charset="-122"/>
                <a:ea typeface="楷体" panose="02010609060101010101" pitchFamily="49" charset="-122"/>
              </a:rPr>
              <a:t>观感需求</a:t>
            </a:r>
          </a:p>
          <a:p>
            <a:pPr>
              <a:lnSpc>
                <a:spcPct val="90000"/>
              </a:lnSpc>
            </a:pP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10.1</a:t>
            </a:r>
            <a:r>
              <a:rPr lang="zh-CN" altLang="en-US" sz="2800" dirty="0">
                <a:latin typeface="楷体" panose="02010609060101010101" pitchFamily="49" charset="-122"/>
                <a:ea typeface="楷体" panose="02010609060101010101" pitchFamily="49" charset="-122"/>
              </a:rPr>
              <a:t>外观需求</a:t>
            </a:r>
          </a:p>
          <a:p>
            <a:pPr>
              <a:lnSpc>
                <a:spcPct val="90000"/>
              </a:lnSpc>
            </a:pP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10.2</a:t>
            </a:r>
            <a:r>
              <a:rPr lang="zh-CN" altLang="en-US" sz="2800" dirty="0">
                <a:latin typeface="楷体" panose="02010609060101010101" pitchFamily="49" charset="-122"/>
                <a:ea typeface="楷体" panose="02010609060101010101" pitchFamily="49" charset="-122"/>
              </a:rPr>
              <a:t>风格需求</a:t>
            </a:r>
          </a:p>
          <a:p>
            <a:pPr>
              <a:lnSpc>
                <a:spcPct val="90000"/>
              </a:lnSpc>
            </a:pPr>
            <a:r>
              <a:rPr lang="en-US" altLang="zh-CN" sz="2800" dirty="0">
                <a:latin typeface="楷体" panose="02010609060101010101" pitchFamily="49" charset="-122"/>
                <a:ea typeface="楷体" panose="02010609060101010101" pitchFamily="49" charset="-122"/>
              </a:rPr>
              <a:t>11.</a:t>
            </a:r>
            <a:r>
              <a:rPr lang="zh-CN" altLang="en-US" sz="2800" dirty="0">
                <a:latin typeface="楷体" panose="02010609060101010101" pitchFamily="49" charset="-122"/>
                <a:ea typeface="楷体" panose="02010609060101010101" pitchFamily="49" charset="-122"/>
              </a:rPr>
              <a:t>易用性和人性化需求</a:t>
            </a:r>
          </a:p>
          <a:p>
            <a:pPr>
              <a:lnSpc>
                <a:spcPct val="90000"/>
              </a:lnSpc>
            </a:pP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11.1</a:t>
            </a:r>
            <a:r>
              <a:rPr lang="zh-CN" altLang="en-US" sz="2800" dirty="0">
                <a:latin typeface="楷体" panose="02010609060101010101" pitchFamily="49" charset="-122"/>
                <a:ea typeface="楷体" panose="02010609060101010101" pitchFamily="49" charset="-122"/>
              </a:rPr>
              <a:t>易于使用的需求</a:t>
            </a:r>
          </a:p>
          <a:p>
            <a:pPr>
              <a:lnSpc>
                <a:spcPct val="90000"/>
              </a:lnSpc>
            </a:pP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11.2</a:t>
            </a:r>
            <a:r>
              <a:rPr lang="zh-CN" altLang="en-US" sz="2800" dirty="0">
                <a:latin typeface="楷体" panose="02010609060101010101" pitchFamily="49" charset="-122"/>
                <a:ea typeface="楷体" panose="02010609060101010101" pitchFamily="49" charset="-122"/>
              </a:rPr>
              <a:t>人性化和国际化需求</a:t>
            </a:r>
          </a:p>
          <a:p>
            <a:pPr>
              <a:lnSpc>
                <a:spcPct val="90000"/>
              </a:lnSpc>
            </a:pP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11.3</a:t>
            </a:r>
            <a:r>
              <a:rPr lang="zh-CN" altLang="en-US" sz="2800" dirty="0">
                <a:latin typeface="楷体" panose="02010609060101010101" pitchFamily="49" charset="-122"/>
                <a:ea typeface="楷体" panose="02010609060101010101" pitchFamily="49" charset="-122"/>
              </a:rPr>
              <a:t>学习的容易程度</a:t>
            </a:r>
          </a:p>
          <a:p>
            <a:pPr>
              <a:lnSpc>
                <a:spcPct val="90000"/>
              </a:lnSpc>
            </a:pP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11.4</a:t>
            </a:r>
            <a:r>
              <a:rPr lang="zh-CN" altLang="en-US" sz="2800" dirty="0">
                <a:latin typeface="楷体" panose="02010609060101010101" pitchFamily="49" charset="-122"/>
                <a:ea typeface="楷体" panose="02010609060101010101" pitchFamily="49" charset="-122"/>
              </a:rPr>
              <a:t>可理解性和礼貌需求</a:t>
            </a:r>
          </a:p>
          <a:p>
            <a:pPr>
              <a:lnSpc>
                <a:spcPct val="90000"/>
              </a:lnSpc>
            </a:pP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11.5</a:t>
            </a:r>
            <a:r>
              <a:rPr lang="zh-CN" altLang="en-US" sz="2800" dirty="0">
                <a:latin typeface="楷体" panose="02010609060101010101" pitchFamily="49" charset="-122"/>
                <a:ea typeface="楷体" panose="02010609060101010101" pitchFamily="49" charset="-122"/>
              </a:rPr>
              <a:t>可用性需求</a:t>
            </a:r>
          </a:p>
        </p:txBody>
      </p:sp>
    </p:spTree>
    <p:extLst>
      <p:ext uri="{BB962C8B-B14F-4D97-AF65-F5344CB8AC3E}">
        <p14:creationId xmlns:p14="http://schemas.microsoft.com/office/powerpoint/2010/main" val="29631175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需求规格说明文档</a:t>
            </a:r>
          </a:p>
        </p:txBody>
      </p:sp>
      <p:sp>
        <p:nvSpPr>
          <p:cNvPr id="3" name="内容占位符 2"/>
          <p:cNvSpPr>
            <a:spLocks noGrp="1"/>
          </p:cNvSpPr>
          <p:nvPr>
            <p:ph idx="1"/>
          </p:nvPr>
        </p:nvSpPr>
        <p:spPr>
          <a:xfrm>
            <a:off x="838200" y="1236617"/>
            <a:ext cx="2794000" cy="4277930"/>
          </a:xfrm>
        </p:spPr>
        <p:txBody>
          <a:bodyPr>
            <a:normAutofit/>
          </a:bodyPr>
          <a:lstStyle/>
          <a:p>
            <a:r>
              <a:rPr lang="zh-CN" altLang="en-US" dirty="0"/>
              <a:t>需求规格说明文档常见的模板</a:t>
            </a:r>
            <a:r>
              <a:rPr lang="en-US" altLang="zh-CN" dirty="0"/>
              <a:t>-</a:t>
            </a:r>
            <a:r>
              <a:rPr lang="zh-CN" altLang="en-US" dirty="0">
                <a:solidFill>
                  <a:schemeClr val="hlink"/>
                </a:solidFill>
              </a:rPr>
              <a:t>某公司版本</a:t>
            </a:r>
            <a:endParaRPr lang="en-US" altLang="zh-CN" dirty="0">
              <a:solidFill>
                <a:srgbClr val="CC00CC"/>
              </a:solidFill>
            </a:endParaRPr>
          </a:p>
        </p:txBody>
      </p:sp>
      <p:sp>
        <p:nvSpPr>
          <p:cNvPr id="4" name="灯片编号占位符 3"/>
          <p:cNvSpPr>
            <a:spLocks noGrp="1"/>
          </p:cNvSpPr>
          <p:nvPr>
            <p:ph type="sldNum" sz="quarter" idx="12"/>
          </p:nvPr>
        </p:nvSpPr>
        <p:spPr/>
        <p:txBody>
          <a:bodyPr/>
          <a:lstStyle/>
          <a:p>
            <a:fld id="{61F11F2F-59C7-484E-ABBA-B715CE84EDE9}" type="slidenum">
              <a:rPr lang="zh-CN" altLang="en-US" smtClean="0"/>
              <a:t>95</a:t>
            </a:fld>
            <a:endParaRPr lang="zh-CN" altLang="en-US" dirty="0"/>
          </a:p>
        </p:txBody>
      </p:sp>
      <p:sp>
        <p:nvSpPr>
          <p:cNvPr id="5" name="矩形: 圆角 4"/>
          <p:cNvSpPr/>
          <p:nvPr/>
        </p:nvSpPr>
        <p:spPr>
          <a:xfrm>
            <a:off x="3892551" y="1236617"/>
            <a:ext cx="7461249" cy="5119733"/>
          </a:xfrm>
          <a:prstGeom prst="roundRect">
            <a:avLst>
              <a:gd name="adj" fmla="val 7309"/>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90000"/>
              </a:lnSpc>
            </a:pPr>
            <a:endParaRPr lang="zh-CN" altLang="en-US" sz="2400" dirty="0">
              <a:latin typeface="楷体" panose="02010609060101010101" pitchFamily="49" charset="-122"/>
              <a:ea typeface="楷体" panose="02010609060101010101" pitchFamily="49" charset="-122"/>
            </a:endParaRPr>
          </a:p>
        </p:txBody>
      </p:sp>
      <p:sp>
        <p:nvSpPr>
          <p:cNvPr id="6" name="矩形 5"/>
          <p:cNvSpPr/>
          <p:nvPr/>
        </p:nvSpPr>
        <p:spPr>
          <a:xfrm>
            <a:off x="2770909" y="2275234"/>
            <a:ext cx="6650182" cy="757130"/>
          </a:xfrm>
          <a:prstGeom prst="rect">
            <a:avLst/>
          </a:prstGeom>
        </p:spPr>
        <p:txBody>
          <a:bodyPr wrap="square">
            <a:spAutoFit/>
          </a:bodyPr>
          <a:lstStyle/>
          <a:p>
            <a:pPr>
              <a:lnSpc>
                <a:spcPct val="90000"/>
              </a:lnSpc>
            </a:pPr>
            <a:endParaRPr lang="en-US" altLang="zh-CN" sz="2400" dirty="0">
              <a:latin typeface="楷体" panose="02010609060101010101" pitchFamily="49" charset="-122"/>
              <a:ea typeface="楷体" panose="02010609060101010101" pitchFamily="49" charset="-122"/>
            </a:endParaRPr>
          </a:p>
          <a:p>
            <a:pPr>
              <a:lnSpc>
                <a:spcPct val="90000"/>
              </a:lnSpc>
            </a:pPr>
            <a:r>
              <a:rPr lang="en-US" altLang="zh-CN" sz="2400" dirty="0">
                <a:latin typeface="楷体" panose="02010609060101010101" pitchFamily="49" charset="-122"/>
                <a:ea typeface="楷体" panose="02010609060101010101" pitchFamily="49" charset="-122"/>
              </a:rPr>
              <a:t>	</a:t>
            </a:r>
            <a:endParaRPr lang="zh-CN" altLang="en-US" sz="2400" dirty="0">
              <a:latin typeface="楷体" panose="02010609060101010101" pitchFamily="49" charset="-122"/>
              <a:ea typeface="楷体" panose="02010609060101010101" pitchFamily="49" charset="-122"/>
            </a:endParaRPr>
          </a:p>
        </p:txBody>
      </p:sp>
      <p:pic>
        <p:nvPicPr>
          <p:cNvPr id="9" name="图片 3" descr="Requirements Specification Template - 闲云孤鹤的浏览器"/>
          <p:cNvPicPr>
            <a:picLocks noChangeAspect="1"/>
          </p:cNvPicPr>
          <p:nvPr/>
        </p:nvPicPr>
        <p:blipFill>
          <a:blip r:embed="rId2" cstate="print">
            <a:extLst>
              <a:ext uri="{28A0092B-C50C-407E-A947-70E740481C1C}">
                <a14:useLocalDpi xmlns:a14="http://schemas.microsoft.com/office/drawing/2010/main" val="0"/>
              </a:ext>
            </a:extLst>
          </a:blip>
          <a:srcRect l="3937" t="11536" r="38577" b="63055"/>
          <a:stretch>
            <a:fillRect/>
          </a:stretch>
        </p:blipFill>
        <p:spPr bwMode="auto">
          <a:xfrm>
            <a:off x="5806002" y="1417287"/>
            <a:ext cx="3634345" cy="857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4"/>
          <p:cNvPicPr>
            <a:picLocks noChangeAspect="1"/>
          </p:cNvPicPr>
          <p:nvPr/>
        </p:nvPicPr>
        <p:blipFill>
          <a:blip r:embed="rId3">
            <a:extLst>
              <a:ext uri="{28A0092B-C50C-407E-A947-70E740481C1C}">
                <a14:useLocalDpi xmlns:a14="http://schemas.microsoft.com/office/drawing/2010/main" val="0"/>
              </a:ext>
            </a:extLst>
          </a:blip>
          <a:srcRect l="24013" t="36700" r="22044" b="13602"/>
          <a:stretch>
            <a:fillRect/>
          </a:stretch>
        </p:blipFill>
        <p:spPr bwMode="auto">
          <a:xfrm>
            <a:off x="3956400" y="2303899"/>
            <a:ext cx="7333548" cy="3801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80039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需求规格说明文档</a:t>
            </a:r>
          </a:p>
        </p:txBody>
      </p:sp>
      <p:sp>
        <p:nvSpPr>
          <p:cNvPr id="3" name="内容占位符 2"/>
          <p:cNvSpPr>
            <a:spLocks noGrp="1"/>
          </p:cNvSpPr>
          <p:nvPr>
            <p:ph idx="1"/>
          </p:nvPr>
        </p:nvSpPr>
        <p:spPr>
          <a:xfrm>
            <a:off x="838200" y="1233396"/>
            <a:ext cx="9201150" cy="4416233"/>
          </a:xfrm>
        </p:spPr>
        <p:txBody>
          <a:bodyPr>
            <a:normAutofit/>
          </a:bodyPr>
          <a:lstStyle/>
          <a:p>
            <a:r>
              <a:rPr lang="zh-CN" altLang="en-US" dirty="0"/>
              <a:t>需求规格说明文档常见的模板</a:t>
            </a:r>
            <a:r>
              <a:rPr lang="en-US" altLang="zh-CN" dirty="0"/>
              <a:t>-</a:t>
            </a:r>
            <a:r>
              <a:rPr lang="zh-CN" altLang="en-US" dirty="0">
                <a:solidFill>
                  <a:schemeClr val="hlink"/>
                </a:solidFill>
              </a:rPr>
              <a:t>某公司版本</a:t>
            </a:r>
            <a:endParaRPr lang="en-US" altLang="zh-CN" dirty="0">
              <a:solidFill>
                <a:srgbClr val="CC00CC"/>
              </a:solidFill>
            </a:endParaRPr>
          </a:p>
        </p:txBody>
      </p:sp>
      <p:sp>
        <p:nvSpPr>
          <p:cNvPr id="4" name="灯片编号占位符 3"/>
          <p:cNvSpPr>
            <a:spLocks noGrp="1"/>
          </p:cNvSpPr>
          <p:nvPr>
            <p:ph type="sldNum" sz="quarter" idx="12"/>
          </p:nvPr>
        </p:nvSpPr>
        <p:spPr/>
        <p:txBody>
          <a:bodyPr/>
          <a:lstStyle/>
          <a:p>
            <a:fld id="{61F11F2F-59C7-484E-ABBA-B715CE84EDE9}" type="slidenum">
              <a:rPr lang="zh-CN" altLang="en-US" smtClean="0"/>
              <a:t>96</a:t>
            </a:fld>
            <a:endParaRPr lang="zh-CN" altLang="en-US" dirty="0"/>
          </a:p>
        </p:txBody>
      </p:sp>
      <p:sp>
        <p:nvSpPr>
          <p:cNvPr id="5" name="矩形: 圆角 4"/>
          <p:cNvSpPr/>
          <p:nvPr/>
        </p:nvSpPr>
        <p:spPr>
          <a:xfrm>
            <a:off x="1511300" y="1790701"/>
            <a:ext cx="9842500" cy="4416233"/>
          </a:xfrm>
          <a:prstGeom prst="roundRect">
            <a:avLst>
              <a:gd name="adj" fmla="val 7309"/>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90000"/>
              </a:lnSpc>
            </a:pPr>
            <a:r>
              <a:rPr lang="en-US" altLang="zh-CN" sz="2800" dirty="0">
                <a:latin typeface="楷体" panose="02010609060101010101" pitchFamily="49" charset="-122"/>
                <a:ea typeface="楷体" panose="02010609060101010101" pitchFamily="49" charset="-122"/>
              </a:rPr>
              <a:t>12.</a:t>
            </a:r>
            <a:r>
              <a:rPr lang="zh-CN" altLang="en-US" sz="2800" dirty="0">
                <a:latin typeface="楷体" panose="02010609060101010101" pitchFamily="49" charset="-122"/>
                <a:ea typeface="楷体" panose="02010609060101010101" pitchFamily="49" charset="-122"/>
              </a:rPr>
              <a:t>执行需求</a:t>
            </a:r>
          </a:p>
          <a:p>
            <a:pPr lvl="1">
              <a:lnSpc>
                <a:spcPct val="90000"/>
              </a:lnSpc>
            </a:pPr>
            <a:r>
              <a:rPr lang="en-US" altLang="zh-CN" sz="2800" dirty="0">
                <a:latin typeface="楷体" panose="02010609060101010101" pitchFamily="49" charset="-122"/>
                <a:ea typeface="楷体" panose="02010609060101010101" pitchFamily="49" charset="-122"/>
              </a:rPr>
              <a:t>12.1</a:t>
            </a:r>
            <a:r>
              <a:rPr lang="zh-CN" altLang="en-US" sz="2800" dirty="0">
                <a:latin typeface="楷体" panose="02010609060101010101" pitchFamily="49" charset="-122"/>
                <a:ea typeface="楷体" panose="02010609060101010101" pitchFamily="49" charset="-122"/>
              </a:rPr>
              <a:t>速度和延迟需求</a:t>
            </a:r>
          </a:p>
          <a:p>
            <a:pPr lvl="1">
              <a:lnSpc>
                <a:spcPct val="90000"/>
              </a:lnSpc>
            </a:pPr>
            <a:r>
              <a:rPr lang="en-US" altLang="zh-CN" sz="2800" dirty="0">
                <a:latin typeface="楷体" panose="02010609060101010101" pitchFamily="49" charset="-122"/>
                <a:ea typeface="楷体" panose="02010609060101010101" pitchFamily="49" charset="-122"/>
              </a:rPr>
              <a:t>12.2</a:t>
            </a:r>
            <a:r>
              <a:rPr lang="zh-CN" altLang="en-US" sz="2800" dirty="0">
                <a:latin typeface="楷体" panose="02010609060101010101" pitchFamily="49" charset="-122"/>
                <a:ea typeface="楷体" panose="02010609060101010101" pitchFamily="49" charset="-122"/>
              </a:rPr>
              <a:t>安全性至关重要的需求</a:t>
            </a:r>
          </a:p>
          <a:p>
            <a:pPr lvl="1">
              <a:lnSpc>
                <a:spcPct val="90000"/>
              </a:lnSpc>
            </a:pPr>
            <a:r>
              <a:rPr lang="en-US" altLang="zh-CN" sz="2800" dirty="0">
                <a:latin typeface="楷体" panose="02010609060101010101" pitchFamily="49" charset="-122"/>
                <a:ea typeface="楷体" panose="02010609060101010101" pitchFamily="49" charset="-122"/>
              </a:rPr>
              <a:t>12.3</a:t>
            </a:r>
            <a:r>
              <a:rPr lang="zh-CN" altLang="en-US" sz="2800" dirty="0">
                <a:latin typeface="楷体" panose="02010609060101010101" pitchFamily="49" charset="-122"/>
                <a:ea typeface="楷体" panose="02010609060101010101" pitchFamily="49" charset="-122"/>
              </a:rPr>
              <a:t>精度需求</a:t>
            </a:r>
          </a:p>
          <a:p>
            <a:pPr lvl="1">
              <a:lnSpc>
                <a:spcPct val="90000"/>
              </a:lnSpc>
            </a:pPr>
            <a:r>
              <a:rPr lang="en-US" altLang="zh-CN" sz="2800" dirty="0">
                <a:latin typeface="楷体" panose="02010609060101010101" pitchFamily="49" charset="-122"/>
                <a:ea typeface="楷体" panose="02010609060101010101" pitchFamily="49" charset="-122"/>
              </a:rPr>
              <a:t>12.4</a:t>
            </a:r>
            <a:r>
              <a:rPr lang="zh-CN" altLang="en-US" sz="2800" dirty="0">
                <a:latin typeface="楷体" panose="02010609060101010101" pitchFamily="49" charset="-122"/>
                <a:ea typeface="楷体" panose="02010609060101010101" pitchFamily="49" charset="-122"/>
              </a:rPr>
              <a:t>可靠性和可访问性需求</a:t>
            </a:r>
          </a:p>
          <a:p>
            <a:pPr lvl="1">
              <a:lnSpc>
                <a:spcPct val="90000"/>
              </a:lnSpc>
            </a:pPr>
            <a:r>
              <a:rPr lang="en-US" altLang="zh-CN" sz="2800" dirty="0">
                <a:latin typeface="楷体" panose="02010609060101010101" pitchFamily="49" charset="-122"/>
                <a:ea typeface="楷体" panose="02010609060101010101" pitchFamily="49" charset="-122"/>
              </a:rPr>
              <a:t>12.5</a:t>
            </a:r>
            <a:r>
              <a:rPr lang="zh-CN" altLang="en-US" sz="2800" dirty="0">
                <a:latin typeface="楷体" panose="02010609060101010101" pitchFamily="49" charset="-122"/>
                <a:ea typeface="楷体" panose="02010609060101010101" pitchFamily="49" charset="-122"/>
              </a:rPr>
              <a:t>健壮性或容错需求</a:t>
            </a:r>
          </a:p>
          <a:p>
            <a:pPr lvl="1">
              <a:lnSpc>
                <a:spcPct val="90000"/>
              </a:lnSpc>
            </a:pPr>
            <a:r>
              <a:rPr lang="en-US" altLang="zh-CN" sz="2800" dirty="0">
                <a:latin typeface="楷体" panose="02010609060101010101" pitchFamily="49" charset="-122"/>
                <a:ea typeface="楷体" panose="02010609060101010101" pitchFamily="49" charset="-122"/>
              </a:rPr>
              <a:t>12.6</a:t>
            </a:r>
            <a:r>
              <a:rPr lang="zh-CN" altLang="en-US" sz="2800" dirty="0">
                <a:latin typeface="楷体" panose="02010609060101010101" pitchFamily="49" charset="-122"/>
                <a:ea typeface="楷体" panose="02010609060101010101" pitchFamily="49" charset="-122"/>
              </a:rPr>
              <a:t>容量需求</a:t>
            </a:r>
          </a:p>
          <a:p>
            <a:pPr lvl="1">
              <a:lnSpc>
                <a:spcPct val="90000"/>
              </a:lnSpc>
            </a:pPr>
            <a:r>
              <a:rPr lang="en-US" altLang="zh-CN" sz="2800" dirty="0">
                <a:latin typeface="楷体" panose="02010609060101010101" pitchFamily="49" charset="-122"/>
                <a:ea typeface="楷体" panose="02010609060101010101" pitchFamily="49" charset="-122"/>
              </a:rPr>
              <a:t>12.7</a:t>
            </a:r>
            <a:r>
              <a:rPr lang="zh-CN" altLang="en-US" sz="2800" dirty="0">
                <a:latin typeface="楷体" panose="02010609060101010101" pitchFamily="49" charset="-122"/>
                <a:ea typeface="楷体" panose="02010609060101010101" pitchFamily="49" charset="-122"/>
              </a:rPr>
              <a:t>可伸缩性和可扩展需求</a:t>
            </a:r>
          </a:p>
          <a:p>
            <a:pPr lvl="1">
              <a:lnSpc>
                <a:spcPct val="90000"/>
              </a:lnSpc>
            </a:pPr>
            <a:r>
              <a:rPr lang="en-US" altLang="zh-CN" sz="2800" dirty="0">
                <a:latin typeface="楷体" panose="02010609060101010101" pitchFamily="49" charset="-122"/>
                <a:ea typeface="楷体" panose="02010609060101010101" pitchFamily="49" charset="-122"/>
              </a:rPr>
              <a:t>12.8</a:t>
            </a:r>
            <a:r>
              <a:rPr lang="zh-CN" altLang="en-US" sz="2800" dirty="0">
                <a:latin typeface="楷体" panose="02010609060101010101" pitchFamily="49" charset="-122"/>
                <a:ea typeface="楷体" panose="02010609060101010101" pitchFamily="49" charset="-122"/>
              </a:rPr>
              <a:t>寿命需求</a:t>
            </a:r>
          </a:p>
          <a:p>
            <a:pPr>
              <a:lnSpc>
                <a:spcPct val="90000"/>
              </a:lnSpc>
            </a:pPr>
            <a:endParaRPr lang="zh-CN" altLang="en-US" sz="28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8784801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需求规格说明文档</a:t>
            </a:r>
          </a:p>
        </p:txBody>
      </p:sp>
      <p:sp>
        <p:nvSpPr>
          <p:cNvPr id="3" name="内容占位符 2"/>
          <p:cNvSpPr>
            <a:spLocks noGrp="1"/>
          </p:cNvSpPr>
          <p:nvPr>
            <p:ph idx="1"/>
          </p:nvPr>
        </p:nvSpPr>
        <p:spPr>
          <a:xfrm>
            <a:off x="838200" y="1233396"/>
            <a:ext cx="9201150" cy="4416233"/>
          </a:xfrm>
        </p:spPr>
        <p:txBody>
          <a:bodyPr>
            <a:normAutofit/>
          </a:bodyPr>
          <a:lstStyle/>
          <a:p>
            <a:r>
              <a:rPr lang="zh-CN" altLang="en-US" dirty="0"/>
              <a:t>需求规格说明文档常见的模板</a:t>
            </a:r>
            <a:r>
              <a:rPr lang="en-US" altLang="zh-CN" dirty="0"/>
              <a:t>-</a:t>
            </a:r>
            <a:r>
              <a:rPr lang="zh-CN" altLang="en-US" dirty="0">
                <a:solidFill>
                  <a:schemeClr val="hlink"/>
                </a:solidFill>
              </a:rPr>
              <a:t>某公司版本</a:t>
            </a:r>
            <a:endParaRPr lang="en-US" altLang="zh-CN" dirty="0">
              <a:solidFill>
                <a:srgbClr val="CC00CC"/>
              </a:solidFill>
            </a:endParaRPr>
          </a:p>
        </p:txBody>
      </p:sp>
      <p:sp>
        <p:nvSpPr>
          <p:cNvPr id="4" name="灯片编号占位符 3"/>
          <p:cNvSpPr>
            <a:spLocks noGrp="1"/>
          </p:cNvSpPr>
          <p:nvPr>
            <p:ph type="sldNum" sz="quarter" idx="12"/>
          </p:nvPr>
        </p:nvSpPr>
        <p:spPr/>
        <p:txBody>
          <a:bodyPr/>
          <a:lstStyle/>
          <a:p>
            <a:fld id="{61F11F2F-59C7-484E-ABBA-B715CE84EDE9}" type="slidenum">
              <a:rPr lang="zh-CN" altLang="en-US" smtClean="0"/>
              <a:t>97</a:t>
            </a:fld>
            <a:endParaRPr lang="zh-CN" altLang="en-US" dirty="0"/>
          </a:p>
        </p:txBody>
      </p:sp>
      <p:sp>
        <p:nvSpPr>
          <p:cNvPr id="5" name="矩形: 圆角 4"/>
          <p:cNvSpPr/>
          <p:nvPr/>
        </p:nvSpPr>
        <p:spPr>
          <a:xfrm>
            <a:off x="1536700" y="1733551"/>
            <a:ext cx="9817100" cy="4514849"/>
          </a:xfrm>
          <a:prstGeom prst="roundRect">
            <a:avLst>
              <a:gd name="adj" fmla="val 7309"/>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90000"/>
              </a:lnSpc>
            </a:pPr>
            <a:r>
              <a:rPr lang="en-US" altLang="zh-CN" sz="2800" dirty="0">
                <a:latin typeface="楷体" panose="02010609060101010101" pitchFamily="49" charset="-122"/>
                <a:ea typeface="楷体" panose="02010609060101010101" pitchFamily="49" charset="-122"/>
              </a:rPr>
              <a:t>13.</a:t>
            </a:r>
            <a:r>
              <a:rPr lang="zh-CN" altLang="en-US" sz="2800" dirty="0">
                <a:latin typeface="楷体" panose="02010609060101010101" pitchFamily="49" charset="-122"/>
                <a:ea typeface="楷体" panose="02010609060101010101" pitchFamily="49" charset="-122"/>
              </a:rPr>
              <a:t>操作需求</a:t>
            </a:r>
          </a:p>
          <a:p>
            <a:pPr>
              <a:lnSpc>
                <a:spcPct val="90000"/>
              </a:lnSpc>
            </a:pP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13.1</a:t>
            </a:r>
            <a:r>
              <a:rPr lang="zh-CN" altLang="en-US" sz="2800" dirty="0">
                <a:latin typeface="楷体" panose="02010609060101010101" pitchFamily="49" charset="-122"/>
                <a:ea typeface="楷体" panose="02010609060101010101" pitchFamily="49" charset="-122"/>
              </a:rPr>
              <a:t>预期的物理环境</a:t>
            </a:r>
          </a:p>
          <a:p>
            <a:pPr>
              <a:lnSpc>
                <a:spcPct val="90000"/>
              </a:lnSpc>
            </a:pP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13.2</a:t>
            </a:r>
            <a:r>
              <a:rPr lang="zh-CN" altLang="en-US" sz="2800" dirty="0">
                <a:latin typeface="楷体" panose="02010609060101010101" pitchFamily="49" charset="-122"/>
                <a:ea typeface="楷体" panose="02010609060101010101" pitchFamily="49" charset="-122"/>
              </a:rPr>
              <a:t>与相邻系统接口的需求</a:t>
            </a:r>
          </a:p>
          <a:p>
            <a:pPr>
              <a:lnSpc>
                <a:spcPct val="90000"/>
              </a:lnSpc>
            </a:pP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13.3</a:t>
            </a:r>
            <a:r>
              <a:rPr lang="zh-CN" altLang="en-US" sz="2800" dirty="0">
                <a:latin typeface="楷体" panose="02010609060101010101" pitchFamily="49" charset="-122"/>
                <a:ea typeface="楷体" panose="02010609060101010101" pitchFamily="49" charset="-122"/>
              </a:rPr>
              <a:t>产品化需求</a:t>
            </a:r>
          </a:p>
          <a:p>
            <a:pPr>
              <a:lnSpc>
                <a:spcPct val="90000"/>
              </a:lnSpc>
            </a:pP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13.4</a:t>
            </a:r>
            <a:r>
              <a:rPr lang="zh-CN" altLang="en-US" sz="2800" dirty="0">
                <a:latin typeface="楷体" panose="02010609060101010101" pitchFamily="49" charset="-122"/>
                <a:ea typeface="楷体" panose="02010609060101010101" pitchFamily="49" charset="-122"/>
              </a:rPr>
              <a:t>发布需求</a:t>
            </a:r>
          </a:p>
          <a:p>
            <a:pPr>
              <a:lnSpc>
                <a:spcPct val="90000"/>
              </a:lnSpc>
            </a:pPr>
            <a:r>
              <a:rPr lang="en-US" altLang="zh-CN" sz="2800" dirty="0">
                <a:latin typeface="楷体" panose="02010609060101010101" pitchFamily="49" charset="-122"/>
                <a:ea typeface="楷体" panose="02010609060101010101" pitchFamily="49" charset="-122"/>
              </a:rPr>
              <a:t>14.</a:t>
            </a:r>
            <a:r>
              <a:rPr lang="zh-CN" altLang="en-US" sz="2800" dirty="0">
                <a:latin typeface="楷体" panose="02010609060101010101" pitchFamily="49" charset="-122"/>
                <a:ea typeface="楷体" panose="02010609060101010101" pitchFamily="49" charset="-122"/>
              </a:rPr>
              <a:t>可维护性和支持需求</a:t>
            </a:r>
          </a:p>
          <a:p>
            <a:pPr>
              <a:lnSpc>
                <a:spcPct val="90000"/>
              </a:lnSpc>
            </a:pP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14.1</a:t>
            </a:r>
            <a:r>
              <a:rPr lang="zh-CN" altLang="en-US" sz="2800" dirty="0">
                <a:latin typeface="楷体" panose="02010609060101010101" pitchFamily="49" charset="-122"/>
                <a:ea typeface="楷体" panose="02010609060101010101" pitchFamily="49" charset="-122"/>
              </a:rPr>
              <a:t>可维护性需求</a:t>
            </a:r>
          </a:p>
          <a:p>
            <a:pPr>
              <a:lnSpc>
                <a:spcPct val="90000"/>
              </a:lnSpc>
            </a:pP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14.2</a:t>
            </a:r>
            <a:r>
              <a:rPr lang="zh-CN" altLang="en-US" sz="2800" dirty="0">
                <a:latin typeface="楷体" panose="02010609060101010101" pitchFamily="49" charset="-122"/>
                <a:ea typeface="楷体" panose="02010609060101010101" pitchFamily="49" charset="-122"/>
              </a:rPr>
              <a:t>支持需求</a:t>
            </a:r>
          </a:p>
          <a:p>
            <a:pPr>
              <a:lnSpc>
                <a:spcPct val="90000"/>
              </a:lnSpc>
            </a:pPr>
            <a:r>
              <a:rPr lang="zh-CN" altLang="en-US" sz="2800"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14.3</a:t>
            </a:r>
            <a:r>
              <a:rPr lang="zh-CN" altLang="en-US" sz="2800" dirty="0">
                <a:latin typeface="楷体" panose="02010609060101010101" pitchFamily="49" charset="-122"/>
                <a:ea typeface="楷体" panose="02010609060101010101" pitchFamily="49" charset="-122"/>
              </a:rPr>
              <a:t>适应能力需求</a:t>
            </a:r>
          </a:p>
          <a:p>
            <a:pPr>
              <a:lnSpc>
                <a:spcPct val="90000"/>
              </a:lnSpc>
            </a:pPr>
            <a:endParaRPr lang="zh-CN" altLang="en-US" sz="28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2243787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需求规格说明文档</a:t>
            </a:r>
          </a:p>
        </p:txBody>
      </p:sp>
      <p:sp>
        <p:nvSpPr>
          <p:cNvPr id="3" name="内容占位符 2"/>
          <p:cNvSpPr>
            <a:spLocks noGrp="1"/>
          </p:cNvSpPr>
          <p:nvPr>
            <p:ph idx="1"/>
          </p:nvPr>
        </p:nvSpPr>
        <p:spPr>
          <a:xfrm>
            <a:off x="838200" y="1233396"/>
            <a:ext cx="9201150" cy="4416233"/>
          </a:xfrm>
        </p:spPr>
        <p:txBody>
          <a:bodyPr>
            <a:normAutofit/>
          </a:bodyPr>
          <a:lstStyle/>
          <a:p>
            <a:r>
              <a:rPr lang="zh-CN" altLang="en-US" dirty="0"/>
              <a:t>需求规格说明文档常见的模板</a:t>
            </a:r>
            <a:r>
              <a:rPr lang="en-US" altLang="zh-CN" dirty="0"/>
              <a:t>-</a:t>
            </a:r>
            <a:r>
              <a:rPr lang="zh-CN" altLang="en-US" dirty="0">
                <a:solidFill>
                  <a:schemeClr val="hlink"/>
                </a:solidFill>
              </a:rPr>
              <a:t>某公司版本</a:t>
            </a:r>
            <a:endParaRPr lang="en-US" altLang="zh-CN" dirty="0">
              <a:solidFill>
                <a:srgbClr val="CC00CC"/>
              </a:solidFill>
            </a:endParaRPr>
          </a:p>
        </p:txBody>
      </p:sp>
      <p:sp>
        <p:nvSpPr>
          <p:cNvPr id="4" name="灯片编号占位符 3"/>
          <p:cNvSpPr>
            <a:spLocks noGrp="1"/>
          </p:cNvSpPr>
          <p:nvPr>
            <p:ph type="sldNum" sz="quarter" idx="12"/>
          </p:nvPr>
        </p:nvSpPr>
        <p:spPr/>
        <p:txBody>
          <a:bodyPr/>
          <a:lstStyle/>
          <a:p>
            <a:fld id="{61F11F2F-59C7-484E-ABBA-B715CE84EDE9}" type="slidenum">
              <a:rPr lang="zh-CN" altLang="en-US" smtClean="0"/>
              <a:t>98</a:t>
            </a:fld>
            <a:endParaRPr lang="zh-CN" altLang="en-US" dirty="0"/>
          </a:p>
        </p:txBody>
      </p:sp>
      <p:sp>
        <p:nvSpPr>
          <p:cNvPr id="5" name="矩形: 圆角 4"/>
          <p:cNvSpPr/>
          <p:nvPr/>
        </p:nvSpPr>
        <p:spPr>
          <a:xfrm>
            <a:off x="1511300" y="1849485"/>
            <a:ext cx="9842500" cy="4416233"/>
          </a:xfrm>
          <a:prstGeom prst="roundRect">
            <a:avLst>
              <a:gd name="adj" fmla="val 7309"/>
            </a:avLst>
          </a:prstGeom>
        </p:spPr>
        <p:style>
          <a:lnRef idx="2">
            <a:schemeClr val="accent1"/>
          </a:lnRef>
          <a:fillRef idx="1">
            <a:schemeClr val="lt1"/>
          </a:fillRef>
          <a:effectRef idx="0">
            <a:schemeClr val="accent1"/>
          </a:effectRef>
          <a:fontRef idx="minor">
            <a:schemeClr val="dk1"/>
          </a:fontRef>
        </p:style>
        <p:txBody>
          <a:bodyPr numCol="2" rtlCol="0" anchor="ctr"/>
          <a:lstStyle/>
          <a:p>
            <a:pPr>
              <a:lnSpc>
                <a:spcPct val="90000"/>
              </a:lnSpc>
            </a:pPr>
            <a:r>
              <a:rPr lang="en-US" altLang="zh-CN" sz="3200" dirty="0">
                <a:latin typeface="楷体" panose="02010609060101010101" pitchFamily="49" charset="-122"/>
                <a:ea typeface="楷体" panose="02010609060101010101" pitchFamily="49" charset="-122"/>
              </a:rPr>
              <a:t>15.</a:t>
            </a:r>
            <a:r>
              <a:rPr lang="zh-CN" altLang="en-US" sz="3200" dirty="0">
                <a:latin typeface="楷体" panose="02010609060101010101" pitchFamily="49" charset="-122"/>
                <a:ea typeface="楷体" panose="02010609060101010101" pitchFamily="49" charset="-122"/>
              </a:rPr>
              <a:t>安全需求</a:t>
            </a:r>
          </a:p>
          <a:p>
            <a:pPr lvl="1">
              <a:lnSpc>
                <a:spcPct val="90000"/>
              </a:lnSpc>
            </a:pPr>
            <a:r>
              <a:rPr lang="en-US" altLang="zh-CN" sz="3200" dirty="0">
                <a:latin typeface="楷体" panose="02010609060101010101" pitchFamily="49" charset="-122"/>
                <a:ea typeface="楷体" panose="02010609060101010101" pitchFamily="49" charset="-122"/>
              </a:rPr>
              <a:t>15.1</a:t>
            </a:r>
            <a:r>
              <a:rPr lang="zh-CN" altLang="en-US" sz="3200" dirty="0">
                <a:latin typeface="楷体" panose="02010609060101010101" pitchFamily="49" charset="-122"/>
                <a:ea typeface="楷体" panose="02010609060101010101" pitchFamily="49" charset="-122"/>
              </a:rPr>
              <a:t>访问控制需求</a:t>
            </a:r>
          </a:p>
          <a:p>
            <a:pPr lvl="1">
              <a:lnSpc>
                <a:spcPct val="90000"/>
              </a:lnSpc>
            </a:pPr>
            <a:r>
              <a:rPr lang="en-US" altLang="zh-CN" sz="3200" dirty="0">
                <a:latin typeface="楷体" panose="02010609060101010101" pitchFamily="49" charset="-122"/>
                <a:ea typeface="楷体" panose="02010609060101010101" pitchFamily="49" charset="-122"/>
              </a:rPr>
              <a:t>15.2</a:t>
            </a:r>
            <a:r>
              <a:rPr lang="zh-CN" altLang="en-US" sz="3200" dirty="0">
                <a:latin typeface="楷体" panose="02010609060101010101" pitchFamily="49" charset="-122"/>
                <a:ea typeface="楷体" panose="02010609060101010101" pitchFamily="49" charset="-122"/>
              </a:rPr>
              <a:t>完整性需求</a:t>
            </a:r>
          </a:p>
          <a:p>
            <a:pPr lvl="1">
              <a:lnSpc>
                <a:spcPct val="90000"/>
              </a:lnSpc>
            </a:pPr>
            <a:r>
              <a:rPr lang="en-US" altLang="zh-CN" sz="3200" dirty="0">
                <a:latin typeface="楷体" panose="02010609060101010101" pitchFamily="49" charset="-122"/>
                <a:ea typeface="楷体" panose="02010609060101010101" pitchFamily="49" charset="-122"/>
              </a:rPr>
              <a:t>15.3</a:t>
            </a:r>
            <a:r>
              <a:rPr lang="zh-CN" altLang="en-US" sz="3200" dirty="0">
                <a:latin typeface="楷体" panose="02010609060101010101" pitchFamily="49" charset="-122"/>
                <a:ea typeface="楷体" panose="02010609060101010101" pitchFamily="49" charset="-122"/>
              </a:rPr>
              <a:t>隐私需求</a:t>
            </a:r>
          </a:p>
          <a:p>
            <a:pPr lvl="1">
              <a:lnSpc>
                <a:spcPct val="90000"/>
              </a:lnSpc>
            </a:pPr>
            <a:r>
              <a:rPr lang="en-US" altLang="zh-CN" sz="3200" dirty="0">
                <a:latin typeface="楷体" panose="02010609060101010101" pitchFamily="49" charset="-122"/>
                <a:ea typeface="楷体" panose="02010609060101010101" pitchFamily="49" charset="-122"/>
              </a:rPr>
              <a:t>15.4</a:t>
            </a:r>
            <a:r>
              <a:rPr lang="zh-CN" altLang="en-US" sz="3200" dirty="0">
                <a:latin typeface="楷体" panose="02010609060101010101" pitchFamily="49" charset="-122"/>
                <a:ea typeface="楷体" panose="02010609060101010101" pitchFamily="49" charset="-122"/>
              </a:rPr>
              <a:t>审计需求</a:t>
            </a:r>
          </a:p>
          <a:p>
            <a:pPr lvl="1">
              <a:lnSpc>
                <a:spcPct val="90000"/>
              </a:lnSpc>
            </a:pPr>
            <a:r>
              <a:rPr lang="en-US" altLang="zh-CN" sz="3200" dirty="0">
                <a:latin typeface="楷体" panose="02010609060101010101" pitchFamily="49" charset="-122"/>
                <a:ea typeface="楷体" panose="02010609060101010101" pitchFamily="49" charset="-122"/>
              </a:rPr>
              <a:t>15.5</a:t>
            </a:r>
            <a:r>
              <a:rPr lang="zh-CN" altLang="en-US" sz="3200" dirty="0">
                <a:latin typeface="楷体" panose="02010609060101010101" pitchFamily="49" charset="-122"/>
                <a:ea typeface="楷体" panose="02010609060101010101" pitchFamily="49" charset="-122"/>
              </a:rPr>
              <a:t>免疫力需求</a:t>
            </a:r>
          </a:p>
          <a:p>
            <a:pPr>
              <a:lnSpc>
                <a:spcPct val="90000"/>
              </a:lnSpc>
            </a:pPr>
            <a:r>
              <a:rPr lang="en-US" altLang="zh-CN" sz="3200" dirty="0">
                <a:latin typeface="楷体" panose="02010609060101010101" pitchFamily="49" charset="-122"/>
                <a:ea typeface="楷体" panose="02010609060101010101" pitchFamily="49" charset="-122"/>
              </a:rPr>
              <a:t>16.</a:t>
            </a:r>
            <a:r>
              <a:rPr lang="zh-CN" altLang="en-US" sz="3200" dirty="0">
                <a:latin typeface="楷体" panose="02010609060101010101" pitchFamily="49" charset="-122"/>
                <a:ea typeface="楷体" panose="02010609060101010101" pitchFamily="49" charset="-122"/>
              </a:rPr>
              <a:t>文化和政策需求</a:t>
            </a:r>
          </a:p>
          <a:p>
            <a:pPr lvl="1">
              <a:lnSpc>
                <a:spcPct val="90000"/>
              </a:lnSpc>
            </a:pPr>
            <a:r>
              <a:rPr lang="en-US" altLang="zh-CN" sz="3200" dirty="0">
                <a:latin typeface="楷体" panose="02010609060101010101" pitchFamily="49" charset="-122"/>
                <a:ea typeface="楷体" panose="02010609060101010101" pitchFamily="49" charset="-122"/>
              </a:rPr>
              <a:t>16.1</a:t>
            </a:r>
            <a:r>
              <a:rPr lang="zh-CN" altLang="en-US" sz="3200" dirty="0">
                <a:latin typeface="楷体" panose="02010609060101010101" pitchFamily="49" charset="-122"/>
                <a:ea typeface="楷体" panose="02010609060101010101" pitchFamily="49" charset="-122"/>
              </a:rPr>
              <a:t>文化需求</a:t>
            </a:r>
          </a:p>
          <a:p>
            <a:pPr lvl="1">
              <a:lnSpc>
                <a:spcPct val="90000"/>
              </a:lnSpc>
            </a:pPr>
            <a:r>
              <a:rPr lang="en-US" altLang="zh-CN" sz="3200" dirty="0">
                <a:latin typeface="楷体" panose="02010609060101010101" pitchFamily="49" charset="-122"/>
                <a:ea typeface="楷体" panose="02010609060101010101" pitchFamily="49" charset="-122"/>
              </a:rPr>
              <a:t>16.2</a:t>
            </a:r>
            <a:r>
              <a:rPr lang="zh-CN" altLang="en-US" sz="3200" dirty="0">
                <a:latin typeface="楷体" panose="02010609060101010101" pitchFamily="49" charset="-122"/>
                <a:ea typeface="楷体" panose="02010609060101010101" pitchFamily="49" charset="-122"/>
              </a:rPr>
              <a:t>政策需求</a:t>
            </a:r>
          </a:p>
          <a:p>
            <a:pPr>
              <a:lnSpc>
                <a:spcPct val="90000"/>
              </a:lnSpc>
            </a:pPr>
            <a:r>
              <a:rPr lang="en-US" altLang="zh-CN" sz="3200" dirty="0">
                <a:latin typeface="楷体" panose="02010609060101010101" pitchFamily="49" charset="-122"/>
                <a:ea typeface="楷体" panose="02010609060101010101" pitchFamily="49" charset="-122"/>
              </a:rPr>
              <a:t>17.</a:t>
            </a:r>
            <a:r>
              <a:rPr lang="zh-CN" altLang="en-US" sz="3200" dirty="0">
                <a:latin typeface="楷体" panose="02010609060101010101" pitchFamily="49" charset="-122"/>
                <a:ea typeface="楷体" panose="02010609060101010101" pitchFamily="49" charset="-122"/>
              </a:rPr>
              <a:t>法律需求</a:t>
            </a:r>
          </a:p>
          <a:p>
            <a:pPr lvl="1">
              <a:lnSpc>
                <a:spcPct val="90000"/>
              </a:lnSpc>
            </a:pPr>
            <a:r>
              <a:rPr lang="en-US" altLang="zh-CN" sz="3200" dirty="0">
                <a:latin typeface="楷体" panose="02010609060101010101" pitchFamily="49" charset="-122"/>
                <a:ea typeface="楷体" panose="02010609060101010101" pitchFamily="49" charset="-122"/>
              </a:rPr>
              <a:t>17.1</a:t>
            </a:r>
            <a:r>
              <a:rPr lang="zh-CN" altLang="en-US" sz="3200" dirty="0">
                <a:latin typeface="楷体" panose="02010609060101010101" pitchFamily="49" charset="-122"/>
                <a:ea typeface="楷体" panose="02010609060101010101" pitchFamily="49" charset="-122"/>
              </a:rPr>
              <a:t>合法需求</a:t>
            </a:r>
          </a:p>
          <a:p>
            <a:pPr lvl="1">
              <a:lnSpc>
                <a:spcPct val="90000"/>
              </a:lnSpc>
            </a:pPr>
            <a:r>
              <a:rPr lang="en-US" altLang="zh-CN" sz="3200" dirty="0">
                <a:latin typeface="楷体" panose="02010609060101010101" pitchFamily="49" charset="-122"/>
                <a:ea typeface="楷体" panose="02010609060101010101" pitchFamily="49" charset="-122"/>
              </a:rPr>
              <a:t>17.2</a:t>
            </a:r>
            <a:r>
              <a:rPr lang="zh-CN" altLang="en-US" sz="3200" dirty="0">
                <a:latin typeface="楷体" panose="02010609060101010101" pitchFamily="49" charset="-122"/>
                <a:ea typeface="楷体" panose="02010609060101010101" pitchFamily="49" charset="-122"/>
              </a:rPr>
              <a:t>标准需求</a:t>
            </a:r>
          </a:p>
        </p:txBody>
      </p:sp>
    </p:spTree>
    <p:extLst>
      <p:ext uri="{BB962C8B-B14F-4D97-AF65-F5344CB8AC3E}">
        <p14:creationId xmlns:p14="http://schemas.microsoft.com/office/powerpoint/2010/main" val="303001288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需求规格说明文档</a:t>
            </a:r>
          </a:p>
        </p:txBody>
      </p:sp>
      <p:sp>
        <p:nvSpPr>
          <p:cNvPr id="3" name="内容占位符 2"/>
          <p:cNvSpPr>
            <a:spLocks noGrp="1"/>
          </p:cNvSpPr>
          <p:nvPr>
            <p:ph idx="1"/>
          </p:nvPr>
        </p:nvSpPr>
        <p:spPr>
          <a:xfrm>
            <a:off x="838200" y="1233396"/>
            <a:ext cx="9201150" cy="4416233"/>
          </a:xfrm>
        </p:spPr>
        <p:txBody>
          <a:bodyPr>
            <a:normAutofit/>
          </a:bodyPr>
          <a:lstStyle/>
          <a:p>
            <a:r>
              <a:rPr lang="zh-CN" altLang="en-US" dirty="0"/>
              <a:t>需求规格说明文档常见的模板</a:t>
            </a:r>
            <a:r>
              <a:rPr lang="en-US" altLang="zh-CN" dirty="0"/>
              <a:t>-</a:t>
            </a:r>
            <a:r>
              <a:rPr lang="zh-CN" altLang="en-US" dirty="0">
                <a:solidFill>
                  <a:schemeClr val="hlink"/>
                </a:solidFill>
              </a:rPr>
              <a:t>某公司版本</a:t>
            </a:r>
            <a:endParaRPr lang="en-US" altLang="zh-CN" dirty="0">
              <a:solidFill>
                <a:srgbClr val="CC00CC"/>
              </a:solidFill>
            </a:endParaRPr>
          </a:p>
        </p:txBody>
      </p:sp>
      <p:sp>
        <p:nvSpPr>
          <p:cNvPr id="4" name="灯片编号占位符 3"/>
          <p:cNvSpPr>
            <a:spLocks noGrp="1"/>
          </p:cNvSpPr>
          <p:nvPr>
            <p:ph type="sldNum" sz="quarter" idx="12"/>
          </p:nvPr>
        </p:nvSpPr>
        <p:spPr/>
        <p:txBody>
          <a:bodyPr/>
          <a:lstStyle/>
          <a:p>
            <a:fld id="{61F11F2F-59C7-484E-ABBA-B715CE84EDE9}" type="slidenum">
              <a:rPr lang="zh-CN" altLang="en-US" smtClean="0"/>
              <a:t>99</a:t>
            </a:fld>
            <a:endParaRPr lang="zh-CN" altLang="en-US" dirty="0"/>
          </a:p>
        </p:txBody>
      </p:sp>
      <p:sp>
        <p:nvSpPr>
          <p:cNvPr id="5" name="矩形: 圆角 4"/>
          <p:cNvSpPr/>
          <p:nvPr/>
        </p:nvSpPr>
        <p:spPr>
          <a:xfrm>
            <a:off x="1701800" y="1849485"/>
            <a:ext cx="9652000" cy="4416233"/>
          </a:xfrm>
          <a:prstGeom prst="roundRect">
            <a:avLst>
              <a:gd name="adj" fmla="val 7309"/>
            </a:avLst>
          </a:prstGeom>
        </p:spPr>
        <p:style>
          <a:lnRef idx="2">
            <a:schemeClr val="accent1"/>
          </a:lnRef>
          <a:fillRef idx="1">
            <a:schemeClr val="lt1"/>
          </a:fillRef>
          <a:effectRef idx="0">
            <a:schemeClr val="accent1"/>
          </a:effectRef>
          <a:fontRef idx="minor">
            <a:schemeClr val="dk1"/>
          </a:fontRef>
        </p:style>
        <p:txBody>
          <a:bodyPr numCol="2" rtlCol="0" anchor="ctr"/>
          <a:lstStyle/>
          <a:p>
            <a:pPr>
              <a:lnSpc>
                <a:spcPct val="90000"/>
              </a:lnSpc>
            </a:pPr>
            <a:r>
              <a:rPr lang="en-US" altLang="zh-CN" sz="3200" dirty="0">
                <a:latin typeface="楷体" panose="02010609060101010101" pitchFamily="49" charset="-122"/>
                <a:ea typeface="楷体" panose="02010609060101010101" pitchFamily="49" charset="-122"/>
              </a:rPr>
              <a:t>Part Ⅴ</a:t>
            </a:r>
            <a:r>
              <a:rPr lang="zh-CN" altLang="en-US" sz="3200" dirty="0">
                <a:latin typeface="楷体" panose="02010609060101010101" pitchFamily="49" charset="-122"/>
                <a:ea typeface="楷体" panose="02010609060101010101" pitchFamily="49" charset="-122"/>
              </a:rPr>
              <a:t>：项目问题</a:t>
            </a:r>
          </a:p>
          <a:p>
            <a:pPr>
              <a:lnSpc>
                <a:spcPct val="90000"/>
              </a:lnSpc>
            </a:pPr>
            <a:r>
              <a:rPr lang="en-US" altLang="zh-CN" sz="3200" dirty="0">
                <a:latin typeface="楷体" panose="02010609060101010101" pitchFamily="49" charset="-122"/>
                <a:ea typeface="楷体" panose="02010609060101010101" pitchFamily="49" charset="-122"/>
              </a:rPr>
              <a:t>18.</a:t>
            </a:r>
            <a:r>
              <a:rPr lang="zh-CN" altLang="en-US" sz="3200" dirty="0">
                <a:latin typeface="楷体" panose="02010609060101010101" pitchFamily="49" charset="-122"/>
                <a:ea typeface="楷体" panose="02010609060101010101" pitchFamily="49" charset="-122"/>
              </a:rPr>
              <a:t>开放式问题</a:t>
            </a:r>
          </a:p>
          <a:p>
            <a:pPr>
              <a:lnSpc>
                <a:spcPct val="90000"/>
              </a:lnSpc>
            </a:pPr>
            <a:r>
              <a:rPr lang="en-US" altLang="zh-CN" sz="3200" dirty="0">
                <a:latin typeface="楷体" panose="02010609060101010101" pitchFamily="49" charset="-122"/>
                <a:ea typeface="楷体" panose="02010609060101010101" pitchFamily="49" charset="-122"/>
              </a:rPr>
              <a:t>19.</a:t>
            </a:r>
            <a:r>
              <a:rPr lang="zh-CN" altLang="en-US" sz="3200" dirty="0">
                <a:latin typeface="楷体" panose="02010609060101010101" pitchFamily="49" charset="-122"/>
                <a:ea typeface="楷体" panose="02010609060101010101" pitchFamily="49" charset="-122"/>
              </a:rPr>
              <a:t>立即可用的解决方案</a:t>
            </a:r>
          </a:p>
          <a:p>
            <a:pPr lvl="1">
              <a:lnSpc>
                <a:spcPct val="90000"/>
              </a:lnSpc>
            </a:pPr>
            <a:r>
              <a:rPr lang="en-US" altLang="zh-CN" sz="3200" dirty="0">
                <a:latin typeface="楷体" panose="02010609060101010101" pitchFamily="49" charset="-122"/>
                <a:ea typeface="楷体" panose="02010609060101010101" pitchFamily="49" charset="-122"/>
              </a:rPr>
              <a:t>19.1</a:t>
            </a:r>
            <a:r>
              <a:rPr lang="zh-CN" altLang="en-US" sz="3200" dirty="0">
                <a:latin typeface="楷体" panose="02010609060101010101" pitchFamily="49" charset="-122"/>
                <a:ea typeface="楷体" panose="02010609060101010101" pitchFamily="49" charset="-122"/>
              </a:rPr>
              <a:t>已经做好的产品</a:t>
            </a:r>
          </a:p>
          <a:p>
            <a:pPr lvl="1">
              <a:lnSpc>
                <a:spcPct val="90000"/>
              </a:lnSpc>
            </a:pPr>
            <a:r>
              <a:rPr lang="en-US" altLang="zh-CN" sz="3200" dirty="0">
                <a:latin typeface="楷体" panose="02010609060101010101" pitchFamily="49" charset="-122"/>
                <a:ea typeface="楷体" panose="02010609060101010101" pitchFamily="49" charset="-122"/>
              </a:rPr>
              <a:t>19.2</a:t>
            </a:r>
            <a:r>
              <a:rPr lang="zh-CN" altLang="en-US" sz="3200" dirty="0">
                <a:latin typeface="楷体" panose="02010609060101010101" pitchFamily="49" charset="-122"/>
                <a:ea typeface="楷体" panose="02010609060101010101" pitchFamily="49" charset="-122"/>
              </a:rPr>
              <a:t>可复用的组件</a:t>
            </a:r>
          </a:p>
          <a:p>
            <a:pPr lvl="1">
              <a:lnSpc>
                <a:spcPct val="90000"/>
              </a:lnSpc>
            </a:pPr>
            <a:r>
              <a:rPr lang="en-US" altLang="zh-CN" sz="3200" dirty="0">
                <a:latin typeface="楷体" panose="02010609060101010101" pitchFamily="49" charset="-122"/>
                <a:ea typeface="楷体" panose="02010609060101010101" pitchFamily="49" charset="-122"/>
              </a:rPr>
              <a:t>19.3</a:t>
            </a:r>
            <a:r>
              <a:rPr lang="zh-CN" altLang="en-US" sz="3200" dirty="0">
                <a:latin typeface="楷体" panose="02010609060101010101" pitchFamily="49" charset="-122"/>
                <a:ea typeface="楷体" panose="02010609060101010101" pitchFamily="49" charset="-122"/>
              </a:rPr>
              <a:t>可以复制的产品</a:t>
            </a:r>
          </a:p>
          <a:p>
            <a:pPr>
              <a:lnSpc>
                <a:spcPct val="90000"/>
              </a:lnSpc>
            </a:pPr>
            <a:r>
              <a:rPr lang="en-US" altLang="zh-CN" sz="3200" dirty="0">
                <a:latin typeface="楷体" panose="02010609060101010101" pitchFamily="49" charset="-122"/>
                <a:ea typeface="楷体" panose="02010609060101010101" pitchFamily="49" charset="-122"/>
              </a:rPr>
              <a:t>20.</a:t>
            </a:r>
            <a:r>
              <a:rPr lang="zh-CN" altLang="en-US" sz="3200" dirty="0">
                <a:latin typeface="楷体" panose="02010609060101010101" pitchFamily="49" charset="-122"/>
                <a:ea typeface="楷体" panose="02010609060101010101" pitchFamily="49" charset="-122"/>
              </a:rPr>
              <a:t>新问题</a:t>
            </a:r>
          </a:p>
          <a:p>
            <a:pPr lvl="1">
              <a:lnSpc>
                <a:spcPct val="90000"/>
              </a:lnSpc>
            </a:pPr>
            <a:r>
              <a:rPr lang="en-US" altLang="zh-CN" sz="3200" dirty="0">
                <a:latin typeface="楷体" panose="02010609060101010101" pitchFamily="49" charset="-122"/>
                <a:ea typeface="楷体" panose="02010609060101010101" pitchFamily="49" charset="-122"/>
              </a:rPr>
              <a:t>20.1</a:t>
            </a:r>
            <a:r>
              <a:rPr lang="zh-CN" altLang="en-US" sz="3200" dirty="0">
                <a:latin typeface="楷体" panose="02010609060101010101" pitchFamily="49" charset="-122"/>
                <a:ea typeface="楷体" panose="02010609060101010101" pitchFamily="49" charset="-122"/>
              </a:rPr>
              <a:t>对当前环境的影响</a:t>
            </a:r>
          </a:p>
          <a:p>
            <a:pPr lvl="1">
              <a:lnSpc>
                <a:spcPct val="90000"/>
              </a:lnSpc>
            </a:pPr>
            <a:r>
              <a:rPr lang="en-US" altLang="zh-CN" sz="3200" dirty="0">
                <a:latin typeface="楷体" panose="02010609060101010101" pitchFamily="49" charset="-122"/>
                <a:ea typeface="楷体" panose="02010609060101010101" pitchFamily="49" charset="-122"/>
              </a:rPr>
              <a:t>20.2</a:t>
            </a:r>
            <a:r>
              <a:rPr lang="zh-CN" altLang="en-US" sz="3200" dirty="0">
                <a:latin typeface="楷体" panose="02010609060101010101" pitchFamily="49" charset="-122"/>
                <a:ea typeface="楷体" panose="02010609060101010101" pitchFamily="49" charset="-122"/>
              </a:rPr>
              <a:t>对已实施系统的影响</a:t>
            </a:r>
          </a:p>
          <a:p>
            <a:pPr lvl="1">
              <a:lnSpc>
                <a:spcPct val="90000"/>
              </a:lnSpc>
            </a:pPr>
            <a:r>
              <a:rPr lang="en-US" altLang="zh-CN" sz="3200" dirty="0">
                <a:latin typeface="楷体" panose="02010609060101010101" pitchFamily="49" charset="-122"/>
                <a:ea typeface="楷体" panose="02010609060101010101" pitchFamily="49" charset="-122"/>
              </a:rPr>
              <a:t>20.3</a:t>
            </a:r>
            <a:r>
              <a:rPr lang="zh-CN" altLang="en-US" sz="3200" dirty="0">
                <a:latin typeface="楷体" panose="02010609060101010101" pitchFamily="49" charset="-122"/>
                <a:ea typeface="楷体" panose="02010609060101010101" pitchFamily="49" charset="-122"/>
              </a:rPr>
              <a:t>潜在的用户问题</a:t>
            </a:r>
          </a:p>
          <a:p>
            <a:pPr lvl="1">
              <a:lnSpc>
                <a:spcPct val="90000"/>
              </a:lnSpc>
            </a:pPr>
            <a:r>
              <a:rPr lang="en-US" altLang="zh-CN" sz="3200" dirty="0">
                <a:latin typeface="楷体" panose="02010609060101010101" pitchFamily="49" charset="-122"/>
                <a:ea typeface="楷体" panose="02010609060101010101" pitchFamily="49" charset="-122"/>
              </a:rPr>
              <a:t>20.4</a:t>
            </a:r>
            <a:r>
              <a:rPr lang="zh-CN" altLang="en-US" sz="3200" dirty="0">
                <a:latin typeface="楷体" panose="02010609060101010101" pitchFamily="49" charset="-122"/>
                <a:ea typeface="楷体" panose="02010609060101010101" pitchFamily="49" charset="-122"/>
              </a:rPr>
              <a:t>预期的实现环境会存在什么限制新产品的因素</a:t>
            </a:r>
          </a:p>
          <a:p>
            <a:pPr lvl="1">
              <a:lnSpc>
                <a:spcPct val="90000"/>
              </a:lnSpc>
            </a:pPr>
            <a:r>
              <a:rPr lang="en-US" altLang="zh-CN" sz="3200" dirty="0">
                <a:latin typeface="楷体" panose="02010609060101010101" pitchFamily="49" charset="-122"/>
                <a:ea typeface="楷体" panose="02010609060101010101" pitchFamily="49" charset="-122"/>
              </a:rPr>
              <a:t>20.5</a:t>
            </a:r>
            <a:r>
              <a:rPr lang="zh-CN" altLang="en-US" sz="3200" dirty="0">
                <a:latin typeface="楷体" panose="02010609060101010101" pitchFamily="49" charset="-122"/>
                <a:ea typeface="楷体" panose="02010609060101010101" pitchFamily="49" charset="-122"/>
              </a:rPr>
              <a:t>后续问题</a:t>
            </a:r>
          </a:p>
          <a:p>
            <a:pPr lvl="1">
              <a:lnSpc>
                <a:spcPct val="90000"/>
              </a:lnSpc>
            </a:pPr>
            <a:endParaRPr lang="zh-CN" altLang="en-US" sz="32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9345877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2.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3.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4.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6.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7.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8.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10027</TotalTime>
  <Words>8012</Words>
  <Application>Microsoft Office PowerPoint</Application>
  <PresentationFormat>宽屏</PresentationFormat>
  <Paragraphs>1403</Paragraphs>
  <Slides>115</Slides>
  <Notes>14</Notes>
  <HiddenSlides>0</HiddenSlides>
  <MMClips>0</MMClips>
  <ScaleCrop>false</ScaleCrop>
  <HeadingPairs>
    <vt:vector size="8" baseType="variant">
      <vt:variant>
        <vt:lpstr>已用的字体</vt:lpstr>
      </vt:variant>
      <vt:variant>
        <vt:i4>17</vt:i4>
      </vt:variant>
      <vt:variant>
        <vt:lpstr>主题</vt:lpstr>
      </vt:variant>
      <vt:variant>
        <vt:i4>2</vt:i4>
      </vt:variant>
      <vt:variant>
        <vt:lpstr>嵌入 OLE 服务器</vt:lpstr>
      </vt:variant>
      <vt:variant>
        <vt:i4>2</vt:i4>
      </vt:variant>
      <vt:variant>
        <vt:lpstr>幻灯片标题</vt:lpstr>
      </vt:variant>
      <vt:variant>
        <vt:i4>115</vt:i4>
      </vt:variant>
    </vt:vector>
  </HeadingPairs>
  <TitlesOfParts>
    <vt:vector size="136" baseType="lpstr">
      <vt:lpstr>Arial Unicode MS</vt:lpstr>
      <vt:lpstr>等线</vt:lpstr>
      <vt:lpstr>仿宋</vt:lpstr>
      <vt:lpstr>黑体</vt:lpstr>
      <vt:lpstr>华文楷体</vt:lpstr>
      <vt:lpstr>华文隶书</vt:lpstr>
      <vt:lpstr>华文新魏</vt:lpstr>
      <vt:lpstr>楷体</vt:lpstr>
      <vt:lpstr>宋体</vt:lpstr>
      <vt:lpstr>微软雅黑</vt:lpstr>
      <vt:lpstr>微软雅黑 Light</vt:lpstr>
      <vt:lpstr>Arial</vt:lpstr>
      <vt:lpstr>Calibri</vt:lpstr>
      <vt:lpstr>Calibri Light</vt:lpstr>
      <vt:lpstr>Impact</vt:lpstr>
      <vt:lpstr>Times New Roman</vt:lpstr>
      <vt:lpstr>Wingdings</vt:lpstr>
      <vt:lpstr>Office 主题</vt:lpstr>
      <vt:lpstr>2_Office 主题</vt:lpstr>
      <vt:lpstr>剪辑</vt:lpstr>
      <vt:lpstr>Visio</vt:lpstr>
      <vt:lpstr>PowerPoint 演示文稿</vt:lpstr>
      <vt:lpstr>软件开发及过程管理</vt:lpstr>
      <vt:lpstr>主要内容</vt:lpstr>
      <vt:lpstr>主要内容</vt:lpstr>
      <vt:lpstr>需求验证概述</vt:lpstr>
      <vt:lpstr>需求验证概述</vt:lpstr>
      <vt:lpstr>需求验证概述</vt:lpstr>
      <vt:lpstr>需求验证概述</vt:lpstr>
      <vt:lpstr>需求验证概述</vt:lpstr>
      <vt:lpstr>需求验证概述</vt:lpstr>
      <vt:lpstr>需求验证概述</vt:lpstr>
      <vt:lpstr>需求验证概述</vt:lpstr>
      <vt:lpstr>需求验证概述</vt:lpstr>
      <vt:lpstr>需求验证概述</vt:lpstr>
      <vt:lpstr>需求验证概述</vt:lpstr>
      <vt:lpstr>主要内容</vt:lpstr>
      <vt:lpstr>需求验证方法</vt:lpstr>
      <vt:lpstr>需求验证方法</vt:lpstr>
      <vt:lpstr>需求验证方法</vt:lpstr>
      <vt:lpstr>需求验证方法</vt:lpstr>
      <vt:lpstr>需求验证方法</vt:lpstr>
      <vt:lpstr>需求验证方法</vt:lpstr>
      <vt:lpstr>需求验证方法</vt:lpstr>
      <vt:lpstr>需求验证方法</vt:lpstr>
      <vt:lpstr>需求验证方法</vt:lpstr>
      <vt:lpstr>需求验证方法</vt:lpstr>
      <vt:lpstr>需求验证方法</vt:lpstr>
      <vt:lpstr>需求验证方法</vt:lpstr>
      <vt:lpstr>需求验证方法</vt:lpstr>
      <vt:lpstr>需求验证方法</vt:lpstr>
      <vt:lpstr>需求验证方法</vt:lpstr>
      <vt:lpstr>需求验证方法</vt:lpstr>
      <vt:lpstr>需求验证方法</vt:lpstr>
      <vt:lpstr>需求验证方法</vt:lpstr>
      <vt:lpstr>需求验证方法</vt:lpstr>
      <vt:lpstr>需求验证方法</vt:lpstr>
      <vt:lpstr>需求验证方法</vt:lpstr>
      <vt:lpstr>需求验证方法</vt:lpstr>
      <vt:lpstr>需求验证方法</vt:lpstr>
      <vt:lpstr>需求验证方法</vt:lpstr>
      <vt:lpstr>需求验证方法</vt:lpstr>
      <vt:lpstr>需求验证方法</vt:lpstr>
      <vt:lpstr>需求验证方法</vt:lpstr>
      <vt:lpstr>需求验证方法</vt:lpstr>
      <vt:lpstr>需求验证方法</vt:lpstr>
      <vt:lpstr>需求验证方法</vt:lpstr>
      <vt:lpstr>需求验证方法</vt:lpstr>
      <vt:lpstr>需求验证方法</vt:lpstr>
      <vt:lpstr>需求验证方法</vt:lpstr>
      <vt:lpstr>需求验证方法</vt:lpstr>
      <vt:lpstr>需求验证方法</vt:lpstr>
      <vt:lpstr>需求验证方法</vt:lpstr>
      <vt:lpstr>需求验证方法</vt:lpstr>
      <vt:lpstr>需求验证方法</vt:lpstr>
      <vt:lpstr>需求验证方法</vt:lpstr>
      <vt:lpstr>需求验证方法</vt:lpstr>
      <vt:lpstr>主要内容</vt:lpstr>
      <vt:lpstr>需求规格说明书概述</vt:lpstr>
      <vt:lpstr>需求规格说明书概述</vt:lpstr>
      <vt:lpstr>需求规格说明书概述</vt:lpstr>
      <vt:lpstr>需求规格说明书概述</vt:lpstr>
      <vt:lpstr>需求规格说明书概述</vt:lpstr>
      <vt:lpstr>需求规格说明书概述</vt:lpstr>
      <vt:lpstr>主要内容</vt:lpstr>
      <vt:lpstr>需求规格说明文档</vt:lpstr>
      <vt:lpstr>需求规格说明文档</vt:lpstr>
      <vt:lpstr>需求规格说明文档</vt:lpstr>
      <vt:lpstr>需求规格说明文档</vt:lpstr>
      <vt:lpstr>需求规格说明文档</vt:lpstr>
      <vt:lpstr>需求规格说明文档</vt:lpstr>
      <vt:lpstr>需求规格说明文档</vt:lpstr>
      <vt:lpstr>需求规格说明文档</vt:lpstr>
      <vt:lpstr>需求规格说明文档</vt:lpstr>
      <vt:lpstr>需求规格说明文档</vt:lpstr>
      <vt:lpstr>需求规格说明文档</vt:lpstr>
      <vt:lpstr>需求规格说明文档</vt:lpstr>
      <vt:lpstr>需求规格说明文档</vt:lpstr>
      <vt:lpstr>需求规格说明文档</vt:lpstr>
      <vt:lpstr>需求规格说明文档</vt:lpstr>
      <vt:lpstr>需求规格说明文档</vt:lpstr>
      <vt:lpstr>需求规格说明文档</vt:lpstr>
      <vt:lpstr>需求规格说明文档</vt:lpstr>
      <vt:lpstr>需求规格说明文档</vt:lpstr>
      <vt:lpstr>需求规格说明文档</vt:lpstr>
      <vt:lpstr>需求规格说明文档</vt:lpstr>
      <vt:lpstr>需求规格说明文档</vt:lpstr>
      <vt:lpstr>需求规格说明文档</vt:lpstr>
      <vt:lpstr>需求规格说明文档</vt:lpstr>
      <vt:lpstr>需求规格说明文档</vt:lpstr>
      <vt:lpstr>需求规格说明文档</vt:lpstr>
      <vt:lpstr>需求规格说明文档</vt:lpstr>
      <vt:lpstr>需求规格说明文档</vt:lpstr>
      <vt:lpstr>需求规格说明文档</vt:lpstr>
      <vt:lpstr>需求规格说明文档</vt:lpstr>
      <vt:lpstr>需求规格说明文档</vt:lpstr>
      <vt:lpstr>需求规格说明文档</vt:lpstr>
      <vt:lpstr>需求规格说明文档</vt:lpstr>
      <vt:lpstr>需求规格说明文档</vt:lpstr>
      <vt:lpstr>需求规格说明文档</vt:lpstr>
      <vt:lpstr>需求规格说明文档</vt:lpstr>
      <vt:lpstr>需求规格说明文档</vt:lpstr>
      <vt:lpstr>模板选择与裁剪</vt:lpstr>
      <vt:lpstr>模板选择与裁剪</vt:lpstr>
      <vt:lpstr>主要内容</vt:lpstr>
      <vt:lpstr>需求规格说明书文档的写作</vt:lpstr>
      <vt:lpstr>需求规格说明书文档的写作</vt:lpstr>
      <vt:lpstr>需求规格说明书文档的写作</vt:lpstr>
      <vt:lpstr>需求规格说明书文档的写作</vt:lpstr>
      <vt:lpstr>主要内容</vt:lpstr>
      <vt:lpstr>优秀的需求规格说明书文档的特性</vt:lpstr>
      <vt:lpstr>优秀的需求规格说明书文档的特性</vt:lpstr>
      <vt:lpstr>优秀的需求规格说明书文档的特性</vt:lpstr>
      <vt:lpstr>优秀的需求规格说明书文档的特性</vt:lpstr>
      <vt:lpstr>优秀的需求规格说明书文档的特性</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第一章</dc:title>
  <dc:creator>Lianke Zhou</dc:creator>
  <cp:lastModifiedBy>EDU</cp:lastModifiedBy>
  <cp:revision>733</cp:revision>
  <cp:lastPrinted>2017-11-29T03:41:26Z</cp:lastPrinted>
  <dcterms:created xsi:type="dcterms:W3CDTF">2015-03-03T13:24:22Z</dcterms:created>
  <dcterms:modified xsi:type="dcterms:W3CDTF">2025-03-19T01:22:39Z</dcterms:modified>
</cp:coreProperties>
</file>